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-316" y="-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ACE7F-308A-4B73-B69F-734A01D2699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4F32F82-1C10-43BA-A1D2-28022BA7AA6F}">
      <dgm:prSet phldrT="[Text]" custT="1"/>
      <dgm:spPr/>
      <dgm:t>
        <a:bodyPr/>
        <a:lstStyle/>
        <a:p>
          <a:r>
            <a:rPr lang="en-IN" sz="3600" b="1" dirty="0">
              <a:latin typeface="Times New Roman" panose="02020603050405020304" pitchFamily="18" charset="0"/>
              <a:cs typeface="Times New Roman" panose="02020603050405020304" pitchFamily="18" charset="0"/>
            </a:rPr>
            <a:t>Agriculture</a:t>
          </a:r>
        </a:p>
      </dgm:t>
    </dgm:pt>
    <dgm:pt modelId="{7CEF9AC4-EBE1-432D-8F15-B6B0161247A7}" type="parTrans" cxnId="{450FA7AC-664D-4C22-9160-4F18D7889333}">
      <dgm:prSet/>
      <dgm:spPr/>
      <dgm:t>
        <a:bodyPr/>
        <a:lstStyle/>
        <a:p>
          <a:endParaRPr lang="en-IN"/>
        </a:p>
      </dgm:t>
    </dgm:pt>
    <dgm:pt modelId="{109858C1-3548-48B3-8DE3-932635EA04ED}" type="sibTrans" cxnId="{450FA7AC-664D-4C22-9160-4F18D7889333}">
      <dgm:prSet/>
      <dgm:spPr/>
      <dgm:t>
        <a:bodyPr/>
        <a:lstStyle/>
        <a:p>
          <a:endParaRPr lang="en-IN"/>
        </a:p>
      </dgm:t>
    </dgm:pt>
    <dgm:pt modelId="{2BAADFE9-DF9E-4CE8-B775-443468C7C369}">
      <dgm:prSet phldrT="[Text]"/>
      <dgm:spPr/>
      <dgm:t>
        <a:bodyPr/>
        <a:lstStyle/>
        <a:p>
          <a:r>
            <a:rPr lang="en-US" b="1" dirty="0">
              <a:latin typeface="Lucida Calligraphy" panose="03010101010101010101" pitchFamily="66" charset="0"/>
            </a:rPr>
            <a:t>Shifting agriculture </a:t>
          </a:r>
          <a:endParaRPr lang="en-IN" b="1" dirty="0">
            <a:latin typeface="Lucida Calligraphy" panose="03010101010101010101" pitchFamily="66" charset="0"/>
          </a:endParaRPr>
        </a:p>
      </dgm:t>
    </dgm:pt>
    <dgm:pt modelId="{CE58C6BB-9CE0-4937-9935-A12183052E15}" type="parTrans" cxnId="{D6693837-34E0-4416-9995-F54BAFDB0F8A}">
      <dgm:prSet/>
      <dgm:spPr/>
      <dgm:t>
        <a:bodyPr/>
        <a:lstStyle/>
        <a:p>
          <a:endParaRPr lang="en-IN"/>
        </a:p>
      </dgm:t>
    </dgm:pt>
    <dgm:pt modelId="{CA3DE315-4A87-4106-A2A2-71AB2608533F}" type="sibTrans" cxnId="{D6693837-34E0-4416-9995-F54BAFDB0F8A}">
      <dgm:prSet/>
      <dgm:spPr/>
      <dgm:t>
        <a:bodyPr/>
        <a:lstStyle/>
        <a:p>
          <a:endParaRPr lang="en-IN"/>
        </a:p>
      </dgm:t>
    </dgm:pt>
    <dgm:pt modelId="{9415C3C0-1140-4323-80D1-B6B0F8BD6137}">
      <dgm:prSet phldrT="[Text]"/>
      <dgm:spPr/>
      <dgm:t>
        <a:bodyPr/>
        <a:lstStyle/>
        <a:p>
          <a:r>
            <a:rPr lang="en-US" b="1" dirty="0">
              <a:latin typeface="Lucida Calligraphy" panose="03010101010101010101" pitchFamily="66" charset="0"/>
            </a:rPr>
            <a:t>Subsistence farming</a:t>
          </a:r>
          <a:endParaRPr lang="en-IN" dirty="0">
            <a:latin typeface="Lucida Calligraphy" panose="03010101010101010101" pitchFamily="66" charset="0"/>
          </a:endParaRPr>
        </a:p>
      </dgm:t>
    </dgm:pt>
    <dgm:pt modelId="{FB061C5B-AAD1-4DE2-ADE5-9882542F32C2}" type="parTrans" cxnId="{60B93A5C-E3E4-45A0-AAA9-545B233186D5}">
      <dgm:prSet/>
      <dgm:spPr/>
      <dgm:t>
        <a:bodyPr/>
        <a:lstStyle/>
        <a:p>
          <a:endParaRPr lang="en-IN"/>
        </a:p>
      </dgm:t>
    </dgm:pt>
    <dgm:pt modelId="{99B18857-AE71-43DF-963E-D2EFA28684E9}" type="sibTrans" cxnId="{60B93A5C-E3E4-45A0-AAA9-545B233186D5}">
      <dgm:prSet/>
      <dgm:spPr/>
      <dgm:t>
        <a:bodyPr/>
        <a:lstStyle/>
        <a:p>
          <a:endParaRPr lang="en-IN"/>
        </a:p>
      </dgm:t>
    </dgm:pt>
    <dgm:pt modelId="{BA0E6E5B-24E6-4B7F-AEB0-EFA586E39103}">
      <dgm:prSet phldrT="[Text]"/>
      <dgm:spPr/>
      <dgm:t>
        <a:bodyPr/>
        <a:lstStyle/>
        <a:p>
          <a:r>
            <a:rPr lang="en-US" b="1" dirty="0">
              <a:latin typeface="Lucida Handwriting" panose="03010101010101010101" pitchFamily="66" charset="0"/>
            </a:rPr>
            <a:t>Extensive agriculture</a:t>
          </a:r>
          <a:endParaRPr lang="en-IN" dirty="0">
            <a:latin typeface="Lucida Handwriting" panose="03010101010101010101" pitchFamily="66" charset="0"/>
          </a:endParaRPr>
        </a:p>
      </dgm:t>
    </dgm:pt>
    <dgm:pt modelId="{F073C2F4-8CF3-48AD-A28E-A78F126ECCE3}" type="parTrans" cxnId="{B179503C-AF1A-4A6C-AA5A-9B63A9932115}">
      <dgm:prSet/>
      <dgm:spPr/>
      <dgm:t>
        <a:bodyPr/>
        <a:lstStyle/>
        <a:p>
          <a:endParaRPr lang="en-IN"/>
        </a:p>
      </dgm:t>
    </dgm:pt>
    <dgm:pt modelId="{AC021E24-8D19-4C99-91D8-3E3406882F44}" type="sibTrans" cxnId="{B179503C-AF1A-4A6C-AA5A-9B63A9932115}">
      <dgm:prSet/>
      <dgm:spPr/>
      <dgm:t>
        <a:bodyPr/>
        <a:lstStyle/>
        <a:p>
          <a:endParaRPr lang="en-IN"/>
        </a:p>
      </dgm:t>
    </dgm:pt>
    <dgm:pt modelId="{07703554-2162-4E4A-9FE3-925D04E22BFE}">
      <dgm:prSet phldrT="[Text]"/>
      <dgm:spPr/>
      <dgm:t>
        <a:bodyPr/>
        <a:lstStyle/>
        <a:p>
          <a:r>
            <a:rPr lang="en-US" b="1" dirty="0">
              <a:latin typeface="Lucida Handwriting" panose="03010101010101010101" pitchFamily="66" charset="0"/>
            </a:rPr>
            <a:t>Plantation agriculture</a:t>
          </a:r>
          <a:endParaRPr lang="en-IN" dirty="0">
            <a:latin typeface="Lucida Handwriting" panose="03010101010101010101" pitchFamily="66" charset="0"/>
          </a:endParaRPr>
        </a:p>
      </dgm:t>
    </dgm:pt>
    <dgm:pt modelId="{FDED7E2D-A5D1-403A-AEB2-38C8347FA625}" type="parTrans" cxnId="{FA404A57-F6AE-460F-AA54-63A6FDFF5C86}">
      <dgm:prSet/>
      <dgm:spPr/>
      <dgm:t>
        <a:bodyPr/>
        <a:lstStyle/>
        <a:p>
          <a:endParaRPr lang="en-IN"/>
        </a:p>
      </dgm:t>
    </dgm:pt>
    <dgm:pt modelId="{BAEE8A46-935A-440D-BCE6-9C7B3A4046A1}" type="sibTrans" cxnId="{FA404A57-F6AE-460F-AA54-63A6FDFF5C86}">
      <dgm:prSet/>
      <dgm:spPr/>
      <dgm:t>
        <a:bodyPr/>
        <a:lstStyle/>
        <a:p>
          <a:endParaRPr lang="en-IN"/>
        </a:p>
      </dgm:t>
    </dgm:pt>
    <dgm:pt modelId="{EBFE97A4-5CDE-463F-A2B7-92F6E161C298}">
      <dgm:prSet phldrT="[Text]"/>
      <dgm:spPr/>
      <dgm:t>
        <a:bodyPr/>
        <a:lstStyle/>
        <a:p>
          <a:r>
            <a:rPr lang="en-US" b="1" dirty="0">
              <a:latin typeface="Lucida Handwriting" panose="03010101010101010101" pitchFamily="66" charset="0"/>
            </a:rPr>
            <a:t>Dry land farming</a:t>
          </a:r>
          <a:endParaRPr lang="en-IN" dirty="0">
            <a:latin typeface="Lucida Handwriting" panose="03010101010101010101" pitchFamily="66" charset="0"/>
          </a:endParaRPr>
        </a:p>
      </dgm:t>
    </dgm:pt>
    <dgm:pt modelId="{A429DA33-CCC8-4B9A-8EEA-B79832E54C88}" type="parTrans" cxnId="{F10652E1-D9D1-4FAC-9793-B6CBAFF829A1}">
      <dgm:prSet/>
      <dgm:spPr/>
      <dgm:t>
        <a:bodyPr/>
        <a:lstStyle/>
        <a:p>
          <a:endParaRPr lang="en-IN"/>
        </a:p>
      </dgm:t>
    </dgm:pt>
    <dgm:pt modelId="{226ED4E6-0D4A-4870-A2C4-3A2FA95CD4DC}" type="sibTrans" cxnId="{F10652E1-D9D1-4FAC-9793-B6CBAFF829A1}">
      <dgm:prSet/>
      <dgm:spPr/>
      <dgm:t>
        <a:bodyPr/>
        <a:lstStyle/>
        <a:p>
          <a:endParaRPr lang="en-IN"/>
        </a:p>
      </dgm:t>
    </dgm:pt>
    <dgm:pt modelId="{A29CAA89-95C7-4F67-B7E9-6FCFC8CB8E32}">
      <dgm:prSet phldrT="[Text]"/>
      <dgm:spPr/>
      <dgm:t>
        <a:bodyPr/>
        <a:lstStyle/>
        <a:p>
          <a:r>
            <a:rPr lang="en-US" b="1" dirty="0">
              <a:latin typeface="Lucida Handwriting" panose="03010101010101010101" pitchFamily="66" charset="0"/>
            </a:rPr>
            <a:t>Wet land farming</a:t>
          </a:r>
          <a:endParaRPr lang="en-IN" dirty="0">
            <a:latin typeface="Lucida Handwriting" panose="03010101010101010101" pitchFamily="66" charset="0"/>
          </a:endParaRPr>
        </a:p>
      </dgm:t>
    </dgm:pt>
    <dgm:pt modelId="{1CDFECA7-D378-42B0-8F32-57A2947C87C8}" type="parTrans" cxnId="{B9455283-A514-42C6-B35E-0268BB51AF9B}">
      <dgm:prSet/>
      <dgm:spPr/>
      <dgm:t>
        <a:bodyPr/>
        <a:lstStyle/>
        <a:p>
          <a:endParaRPr lang="en-IN"/>
        </a:p>
      </dgm:t>
    </dgm:pt>
    <dgm:pt modelId="{4CEE50D4-E87C-40BA-96FE-733F12AAD4FE}" type="sibTrans" cxnId="{B9455283-A514-42C6-B35E-0268BB51AF9B}">
      <dgm:prSet/>
      <dgm:spPr/>
      <dgm:t>
        <a:bodyPr/>
        <a:lstStyle/>
        <a:p>
          <a:endParaRPr lang="en-IN"/>
        </a:p>
      </dgm:t>
    </dgm:pt>
    <dgm:pt modelId="{5812758D-F9AA-42DC-B7B6-DCBF100525E6}" type="pres">
      <dgm:prSet presAssocID="{CFDACE7F-308A-4B73-B69F-734A01D2699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412BCAEE-C850-46A9-A442-C1CE9D5648D8}" type="pres">
      <dgm:prSet presAssocID="{14F32F82-1C10-43BA-A1D2-28022BA7AA6F}" presName="hierRoot1" presStyleCnt="0">
        <dgm:presLayoutVars>
          <dgm:hierBranch val="init"/>
        </dgm:presLayoutVars>
      </dgm:prSet>
      <dgm:spPr/>
    </dgm:pt>
    <dgm:pt modelId="{B8B7AD9A-8523-4FDB-AA4F-2DBCFFD3C84E}" type="pres">
      <dgm:prSet presAssocID="{14F32F82-1C10-43BA-A1D2-28022BA7AA6F}" presName="rootComposite1" presStyleCnt="0"/>
      <dgm:spPr/>
    </dgm:pt>
    <dgm:pt modelId="{F63655D6-8F8B-4C8E-82F1-DE9D31EFBED0}" type="pres">
      <dgm:prSet presAssocID="{14F32F82-1C10-43BA-A1D2-28022BA7AA6F}" presName="rootText1" presStyleLbl="node0" presStyleIdx="0" presStyleCnt="1" custScaleX="65277" custScaleY="73409" custLinFactNeighborX="-38844" custLinFactNeighborY="-3303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0245301-2B20-4DA1-8EF7-9DB4D3C1B331}" type="pres">
      <dgm:prSet presAssocID="{14F32F82-1C10-43BA-A1D2-28022BA7AA6F}" presName="rootConnector1" presStyleLbl="node1" presStyleIdx="0" presStyleCnt="0"/>
      <dgm:spPr/>
      <dgm:t>
        <a:bodyPr/>
        <a:lstStyle/>
        <a:p>
          <a:endParaRPr lang="en-IN"/>
        </a:p>
      </dgm:t>
    </dgm:pt>
    <dgm:pt modelId="{C7A1A97B-E44B-45CC-B178-2E7CED460CB9}" type="pres">
      <dgm:prSet presAssocID="{14F32F82-1C10-43BA-A1D2-28022BA7AA6F}" presName="hierChild2" presStyleCnt="0"/>
      <dgm:spPr/>
    </dgm:pt>
    <dgm:pt modelId="{9F702FB0-6AB1-4E23-8F7A-7D495CC9C1E8}" type="pres">
      <dgm:prSet presAssocID="{CE58C6BB-9CE0-4937-9935-A12183052E15}" presName="Name64" presStyleLbl="parChTrans1D2" presStyleIdx="0" presStyleCnt="6"/>
      <dgm:spPr/>
      <dgm:t>
        <a:bodyPr/>
        <a:lstStyle/>
        <a:p>
          <a:endParaRPr lang="en-IN"/>
        </a:p>
      </dgm:t>
    </dgm:pt>
    <dgm:pt modelId="{E5711CD5-A2F6-4E01-BD67-6AA60A1A3828}" type="pres">
      <dgm:prSet presAssocID="{2BAADFE9-DF9E-4CE8-B775-443468C7C369}" presName="hierRoot2" presStyleCnt="0">
        <dgm:presLayoutVars>
          <dgm:hierBranch val="init"/>
        </dgm:presLayoutVars>
      </dgm:prSet>
      <dgm:spPr/>
    </dgm:pt>
    <dgm:pt modelId="{3B0802BE-D8EB-45AB-A54F-BBD993939393}" type="pres">
      <dgm:prSet presAssocID="{2BAADFE9-DF9E-4CE8-B775-443468C7C369}" presName="rootComposite" presStyleCnt="0"/>
      <dgm:spPr/>
    </dgm:pt>
    <dgm:pt modelId="{50CA987D-CEBC-4C80-964C-2F6F38ACC501}" type="pres">
      <dgm:prSet presAssocID="{2BAADFE9-DF9E-4CE8-B775-443468C7C369}" presName="rootText" presStyleLbl="node2" presStyleIdx="0" presStyleCnt="6" custScaleX="110102" custScaleY="52595" custLinFactNeighborY="16297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D53C835-C4DD-4EE4-B5EE-B6D210063DAE}" type="pres">
      <dgm:prSet presAssocID="{2BAADFE9-DF9E-4CE8-B775-443468C7C369}" presName="rootConnector" presStyleLbl="node2" presStyleIdx="0" presStyleCnt="6"/>
      <dgm:spPr/>
      <dgm:t>
        <a:bodyPr/>
        <a:lstStyle/>
        <a:p>
          <a:endParaRPr lang="en-IN"/>
        </a:p>
      </dgm:t>
    </dgm:pt>
    <dgm:pt modelId="{F9E5B8C0-E7FC-4D83-8ECF-748A5BAA765B}" type="pres">
      <dgm:prSet presAssocID="{2BAADFE9-DF9E-4CE8-B775-443468C7C369}" presName="hierChild4" presStyleCnt="0"/>
      <dgm:spPr/>
    </dgm:pt>
    <dgm:pt modelId="{1984714C-FD64-422D-98E1-8C48D4196E82}" type="pres">
      <dgm:prSet presAssocID="{2BAADFE9-DF9E-4CE8-B775-443468C7C369}" presName="hierChild5" presStyleCnt="0"/>
      <dgm:spPr/>
    </dgm:pt>
    <dgm:pt modelId="{EE3E27C3-B02C-4D7C-947D-9DFDED4C5AC6}" type="pres">
      <dgm:prSet presAssocID="{FB061C5B-AAD1-4DE2-ADE5-9882542F32C2}" presName="Name64" presStyleLbl="parChTrans1D2" presStyleIdx="1" presStyleCnt="6"/>
      <dgm:spPr/>
      <dgm:t>
        <a:bodyPr/>
        <a:lstStyle/>
        <a:p>
          <a:endParaRPr lang="en-IN"/>
        </a:p>
      </dgm:t>
    </dgm:pt>
    <dgm:pt modelId="{3704483E-3498-4374-A20B-9A4324F953E7}" type="pres">
      <dgm:prSet presAssocID="{9415C3C0-1140-4323-80D1-B6B0F8BD6137}" presName="hierRoot2" presStyleCnt="0">
        <dgm:presLayoutVars>
          <dgm:hierBranch val="init"/>
        </dgm:presLayoutVars>
      </dgm:prSet>
      <dgm:spPr/>
    </dgm:pt>
    <dgm:pt modelId="{BED042CA-5A00-4B1A-A493-7B954F18AC55}" type="pres">
      <dgm:prSet presAssocID="{9415C3C0-1140-4323-80D1-B6B0F8BD6137}" presName="rootComposite" presStyleCnt="0"/>
      <dgm:spPr/>
    </dgm:pt>
    <dgm:pt modelId="{2B4F4269-784F-4655-A43C-3FA56E141729}" type="pres">
      <dgm:prSet presAssocID="{9415C3C0-1140-4323-80D1-B6B0F8BD6137}" presName="rootText" presStyleLbl="node2" presStyleIdx="1" presStyleCnt="6" custScaleX="110102" custScaleY="52595" custLinFactNeighborY="-42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FC9B3E9-DD25-4EA8-9DE1-13855CC54748}" type="pres">
      <dgm:prSet presAssocID="{9415C3C0-1140-4323-80D1-B6B0F8BD6137}" presName="rootConnector" presStyleLbl="node2" presStyleIdx="1" presStyleCnt="6"/>
      <dgm:spPr/>
      <dgm:t>
        <a:bodyPr/>
        <a:lstStyle/>
        <a:p>
          <a:endParaRPr lang="en-IN"/>
        </a:p>
      </dgm:t>
    </dgm:pt>
    <dgm:pt modelId="{F529DD1B-B72B-4AA7-9E2B-136B2ADD56B1}" type="pres">
      <dgm:prSet presAssocID="{9415C3C0-1140-4323-80D1-B6B0F8BD6137}" presName="hierChild4" presStyleCnt="0"/>
      <dgm:spPr/>
    </dgm:pt>
    <dgm:pt modelId="{0093060F-4775-409F-BD3C-0DCD21D46A35}" type="pres">
      <dgm:prSet presAssocID="{9415C3C0-1140-4323-80D1-B6B0F8BD6137}" presName="hierChild5" presStyleCnt="0"/>
      <dgm:spPr/>
    </dgm:pt>
    <dgm:pt modelId="{B84DF6D9-058A-460C-9F39-BA2924EFCDE2}" type="pres">
      <dgm:prSet presAssocID="{F073C2F4-8CF3-48AD-A28E-A78F126ECCE3}" presName="Name64" presStyleLbl="parChTrans1D2" presStyleIdx="2" presStyleCnt="6"/>
      <dgm:spPr/>
      <dgm:t>
        <a:bodyPr/>
        <a:lstStyle/>
        <a:p>
          <a:endParaRPr lang="en-IN"/>
        </a:p>
      </dgm:t>
    </dgm:pt>
    <dgm:pt modelId="{2408E0B3-2758-46BC-84DB-32084802BF52}" type="pres">
      <dgm:prSet presAssocID="{BA0E6E5B-24E6-4B7F-AEB0-EFA586E39103}" presName="hierRoot2" presStyleCnt="0">
        <dgm:presLayoutVars>
          <dgm:hierBranch val="init"/>
        </dgm:presLayoutVars>
      </dgm:prSet>
      <dgm:spPr/>
    </dgm:pt>
    <dgm:pt modelId="{47EF0F72-A4D5-46BC-860C-3E56517BFE2E}" type="pres">
      <dgm:prSet presAssocID="{BA0E6E5B-24E6-4B7F-AEB0-EFA586E39103}" presName="rootComposite" presStyleCnt="0"/>
      <dgm:spPr/>
    </dgm:pt>
    <dgm:pt modelId="{980BA9AA-C11F-4534-B847-45B0CA311520}" type="pres">
      <dgm:prSet presAssocID="{BA0E6E5B-24E6-4B7F-AEB0-EFA586E39103}" presName="rootText" presStyleLbl="node2" presStyleIdx="2" presStyleCnt="6" custScaleX="110102" custScaleY="52595" custLinFactNeighborY="-42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0DB6751-1EC1-4A59-99DD-7B9719976DD3}" type="pres">
      <dgm:prSet presAssocID="{BA0E6E5B-24E6-4B7F-AEB0-EFA586E39103}" presName="rootConnector" presStyleLbl="node2" presStyleIdx="2" presStyleCnt="6"/>
      <dgm:spPr/>
      <dgm:t>
        <a:bodyPr/>
        <a:lstStyle/>
        <a:p>
          <a:endParaRPr lang="en-IN"/>
        </a:p>
      </dgm:t>
    </dgm:pt>
    <dgm:pt modelId="{C9FD0302-1418-4A2E-95A9-DE86480BFFE6}" type="pres">
      <dgm:prSet presAssocID="{BA0E6E5B-24E6-4B7F-AEB0-EFA586E39103}" presName="hierChild4" presStyleCnt="0"/>
      <dgm:spPr/>
    </dgm:pt>
    <dgm:pt modelId="{C9D933A4-7DCE-4554-AF86-2377E42B35BE}" type="pres">
      <dgm:prSet presAssocID="{BA0E6E5B-24E6-4B7F-AEB0-EFA586E39103}" presName="hierChild5" presStyleCnt="0"/>
      <dgm:spPr/>
    </dgm:pt>
    <dgm:pt modelId="{103514E2-8908-4F84-A816-30611F7A812E}" type="pres">
      <dgm:prSet presAssocID="{FDED7E2D-A5D1-403A-AEB2-38C8347FA625}" presName="Name64" presStyleLbl="parChTrans1D2" presStyleIdx="3" presStyleCnt="6"/>
      <dgm:spPr/>
      <dgm:t>
        <a:bodyPr/>
        <a:lstStyle/>
        <a:p>
          <a:endParaRPr lang="en-IN"/>
        </a:p>
      </dgm:t>
    </dgm:pt>
    <dgm:pt modelId="{DA9F1044-00EE-4BE1-806B-DD52FFECCE4E}" type="pres">
      <dgm:prSet presAssocID="{07703554-2162-4E4A-9FE3-925D04E22BFE}" presName="hierRoot2" presStyleCnt="0">
        <dgm:presLayoutVars>
          <dgm:hierBranch val="init"/>
        </dgm:presLayoutVars>
      </dgm:prSet>
      <dgm:spPr/>
    </dgm:pt>
    <dgm:pt modelId="{6C8A32F9-4CE2-403B-8021-2681E8AD70A7}" type="pres">
      <dgm:prSet presAssocID="{07703554-2162-4E4A-9FE3-925D04E22BFE}" presName="rootComposite" presStyleCnt="0"/>
      <dgm:spPr/>
    </dgm:pt>
    <dgm:pt modelId="{1D29C3CC-45E4-4052-9E93-7924D3A0C5A1}" type="pres">
      <dgm:prSet presAssocID="{07703554-2162-4E4A-9FE3-925D04E22BFE}" presName="rootText" presStyleLbl="node2" presStyleIdx="3" presStyleCnt="6" custScaleX="110102" custScaleY="52595" custLinFactNeighborY="-42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ECF839F-6EDD-4AD0-BE23-E5404334AF01}" type="pres">
      <dgm:prSet presAssocID="{07703554-2162-4E4A-9FE3-925D04E22BFE}" presName="rootConnector" presStyleLbl="node2" presStyleIdx="3" presStyleCnt="6"/>
      <dgm:spPr/>
      <dgm:t>
        <a:bodyPr/>
        <a:lstStyle/>
        <a:p>
          <a:endParaRPr lang="en-IN"/>
        </a:p>
      </dgm:t>
    </dgm:pt>
    <dgm:pt modelId="{2715CDFC-901D-4627-8EDF-41A26219AA50}" type="pres">
      <dgm:prSet presAssocID="{07703554-2162-4E4A-9FE3-925D04E22BFE}" presName="hierChild4" presStyleCnt="0"/>
      <dgm:spPr/>
    </dgm:pt>
    <dgm:pt modelId="{F9499053-9DF7-46F2-94C5-9D2B364B77C1}" type="pres">
      <dgm:prSet presAssocID="{07703554-2162-4E4A-9FE3-925D04E22BFE}" presName="hierChild5" presStyleCnt="0"/>
      <dgm:spPr/>
    </dgm:pt>
    <dgm:pt modelId="{1F813A81-4184-4D64-B23F-C2CAC1F17C52}" type="pres">
      <dgm:prSet presAssocID="{A429DA33-CCC8-4B9A-8EEA-B79832E54C88}" presName="Name64" presStyleLbl="parChTrans1D2" presStyleIdx="4" presStyleCnt="6"/>
      <dgm:spPr/>
      <dgm:t>
        <a:bodyPr/>
        <a:lstStyle/>
        <a:p>
          <a:endParaRPr lang="en-IN"/>
        </a:p>
      </dgm:t>
    </dgm:pt>
    <dgm:pt modelId="{C0981626-C07C-42FD-A6E7-2DE65498264D}" type="pres">
      <dgm:prSet presAssocID="{EBFE97A4-5CDE-463F-A2B7-92F6E161C298}" presName="hierRoot2" presStyleCnt="0">
        <dgm:presLayoutVars>
          <dgm:hierBranch val="init"/>
        </dgm:presLayoutVars>
      </dgm:prSet>
      <dgm:spPr/>
    </dgm:pt>
    <dgm:pt modelId="{D2BEB8EB-244A-4C43-857E-FB6C027674F1}" type="pres">
      <dgm:prSet presAssocID="{EBFE97A4-5CDE-463F-A2B7-92F6E161C298}" presName="rootComposite" presStyleCnt="0"/>
      <dgm:spPr/>
    </dgm:pt>
    <dgm:pt modelId="{47A91D19-7C2D-4E68-AB2A-91D2315D0EF8}" type="pres">
      <dgm:prSet presAssocID="{EBFE97A4-5CDE-463F-A2B7-92F6E161C298}" presName="rootText" presStyleLbl="node2" presStyleIdx="4" presStyleCnt="6" custScaleX="110102" custScaleY="52595" custLinFactNeighborY="-42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1256127-73F6-487E-9391-BD6D24FE3384}" type="pres">
      <dgm:prSet presAssocID="{EBFE97A4-5CDE-463F-A2B7-92F6E161C298}" presName="rootConnector" presStyleLbl="node2" presStyleIdx="4" presStyleCnt="6"/>
      <dgm:spPr/>
      <dgm:t>
        <a:bodyPr/>
        <a:lstStyle/>
        <a:p>
          <a:endParaRPr lang="en-IN"/>
        </a:p>
      </dgm:t>
    </dgm:pt>
    <dgm:pt modelId="{6F26CAB6-FB11-4B03-BB3D-1D18412C4817}" type="pres">
      <dgm:prSet presAssocID="{EBFE97A4-5CDE-463F-A2B7-92F6E161C298}" presName="hierChild4" presStyleCnt="0"/>
      <dgm:spPr/>
    </dgm:pt>
    <dgm:pt modelId="{468C4395-0CE9-4AFA-B839-48652A61BE97}" type="pres">
      <dgm:prSet presAssocID="{EBFE97A4-5CDE-463F-A2B7-92F6E161C298}" presName="hierChild5" presStyleCnt="0"/>
      <dgm:spPr/>
    </dgm:pt>
    <dgm:pt modelId="{72F47564-5BB4-48D1-8FC3-E056CFDDFDE1}" type="pres">
      <dgm:prSet presAssocID="{1CDFECA7-D378-42B0-8F32-57A2947C87C8}" presName="Name64" presStyleLbl="parChTrans1D2" presStyleIdx="5" presStyleCnt="6"/>
      <dgm:spPr/>
      <dgm:t>
        <a:bodyPr/>
        <a:lstStyle/>
        <a:p>
          <a:endParaRPr lang="en-IN"/>
        </a:p>
      </dgm:t>
    </dgm:pt>
    <dgm:pt modelId="{F014AEA2-9368-4D58-BF13-5F1265DB6EC1}" type="pres">
      <dgm:prSet presAssocID="{A29CAA89-95C7-4F67-B7E9-6FCFC8CB8E32}" presName="hierRoot2" presStyleCnt="0">
        <dgm:presLayoutVars>
          <dgm:hierBranch val="init"/>
        </dgm:presLayoutVars>
      </dgm:prSet>
      <dgm:spPr/>
    </dgm:pt>
    <dgm:pt modelId="{75E8DC92-87D9-487B-98CF-35453D729BEF}" type="pres">
      <dgm:prSet presAssocID="{A29CAA89-95C7-4F67-B7E9-6FCFC8CB8E32}" presName="rootComposite" presStyleCnt="0"/>
      <dgm:spPr/>
    </dgm:pt>
    <dgm:pt modelId="{5B239FB1-7B12-42B0-ADF6-53A09ACF7B8C}" type="pres">
      <dgm:prSet presAssocID="{A29CAA89-95C7-4F67-B7E9-6FCFC8CB8E32}" presName="rootText" presStyleLbl="node2" presStyleIdx="5" presStyleCnt="6" custScaleX="110102" custScaleY="52595" custLinFactNeighborX="-1" custLinFactNeighborY="-2456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622B9F4-04DF-4ECD-B3C4-F07298F84C53}" type="pres">
      <dgm:prSet presAssocID="{A29CAA89-95C7-4F67-B7E9-6FCFC8CB8E32}" presName="rootConnector" presStyleLbl="node2" presStyleIdx="5" presStyleCnt="6"/>
      <dgm:spPr/>
      <dgm:t>
        <a:bodyPr/>
        <a:lstStyle/>
        <a:p>
          <a:endParaRPr lang="en-IN"/>
        </a:p>
      </dgm:t>
    </dgm:pt>
    <dgm:pt modelId="{746A2C41-FF0F-446D-86CB-A5FA9ED7DD2C}" type="pres">
      <dgm:prSet presAssocID="{A29CAA89-95C7-4F67-B7E9-6FCFC8CB8E32}" presName="hierChild4" presStyleCnt="0"/>
      <dgm:spPr/>
    </dgm:pt>
    <dgm:pt modelId="{57614B61-8C92-4969-8014-BE838683D3D0}" type="pres">
      <dgm:prSet presAssocID="{A29CAA89-95C7-4F67-B7E9-6FCFC8CB8E32}" presName="hierChild5" presStyleCnt="0"/>
      <dgm:spPr/>
    </dgm:pt>
    <dgm:pt modelId="{38B731DD-DAF2-41D2-9C9C-8ADFB60DEE90}" type="pres">
      <dgm:prSet presAssocID="{14F32F82-1C10-43BA-A1D2-28022BA7AA6F}" presName="hierChild3" presStyleCnt="0"/>
      <dgm:spPr/>
    </dgm:pt>
  </dgm:ptLst>
  <dgm:cxnLst>
    <dgm:cxn modelId="{60B93A5C-E3E4-45A0-AAA9-545B233186D5}" srcId="{14F32F82-1C10-43BA-A1D2-28022BA7AA6F}" destId="{9415C3C0-1140-4323-80D1-B6B0F8BD6137}" srcOrd="1" destOrd="0" parTransId="{FB061C5B-AAD1-4DE2-ADE5-9882542F32C2}" sibTransId="{99B18857-AE71-43DF-963E-D2EFA28684E9}"/>
    <dgm:cxn modelId="{B9455283-A514-42C6-B35E-0268BB51AF9B}" srcId="{14F32F82-1C10-43BA-A1D2-28022BA7AA6F}" destId="{A29CAA89-95C7-4F67-B7E9-6FCFC8CB8E32}" srcOrd="5" destOrd="0" parTransId="{1CDFECA7-D378-42B0-8F32-57A2947C87C8}" sibTransId="{4CEE50D4-E87C-40BA-96FE-733F12AAD4FE}"/>
    <dgm:cxn modelId="{A4383895-3090-4EEE-A2EB-5D872454AE66}" type="presOf" srcId="{9415C3C0-1140-4323-80D1-B6B0F8BD6137}" destId="{8FC9B3E9-DD25-4EA8-9DE1-13855CC54748}" srcOrd="1" destOrd="0" presId="urn:microsoft.com/office/officeart/2009/3/layout/HorizontalOrganizationChart"/>
    <dgm:cxn modelId="{21344FF3-FD8F-4A68-BB52-54F2E962CCB2}" type="presOf" srcId="{A429DA33-CCC8-4B9A-8EEA-B79832E54C88}" destId="{1F813A81-4184-4D64-B23F-C2CAC1F17C52}" srcOrd="0" destOrd="0" presId="urn:microsoft.com/office/officeart/2009/3/layout/HorizontalOrganizationChart"/>
    <dgm:cxn modelId="{123A790C-C59F-41CA-A1F8-BC529DDDE55C}" type="presOf" srcId="{FDED7E2D-A5D1-403A-AEB2-38C8347FA625}" destId="{103514E2-8908-4F84-A816-30611F7A812E}" srcOrd="0" destOrd="0" presId="urn:microsoft.com/office/officeart/2009/3/layout/HorizontalOrganizationChart"/>
    <dgm:cxn modelId="{98A58F2A-7BB7-4B6B-A8CD-804072433EE4}" type="presOf" srcId="{EBFE97A4-5CDE-463F-A2B7-92F6E161C298}" destId="{F1256127-73F6-487E-9391-BD6D24FE3384}" srcOrd="1" destOrd="0" presId="urn:microsoft.com/office/officeart/2009/3/layout/HorizontalOrganizationChart"/>
    <dgm:cxn modelId="{365D8FB8-8DB6-4F88-90E6-A9E1A30A1AAF}" type="presOf" srcId="{BA0E6E5B-24E6-4B7F-AEB0-EFA586E39103}" destId="{50DB6751-1EC1-4A59-99DD-7B9719976DD3}" srcOrd="1" destOrd="0" presId="urn:microsoft.com/office/officeart/2009/3/layout/HorizontalOrganizationChart"/>
    <dgm:cxn modelId="{C177E366-41DA-41CC-86BD-40859FC16404}" type="presOf" srcId="{1CDFECA7-D378-42B0-8F32-57A2947C87C8}" destId="{72F47564-5BB4-48D1-8FC3-E056CFDDFDE1}" srcOrd="0" destOrd="0" presId="urn:microsoft.com/office/officeart/2009/3/layout/HorizontalOrganizationChart"/>
    <dgm:cxn modelId="{03980E4A-D402-4CE1-B9AF-3D488FBB3F9D}" type="presOf" srcId="{EBFE97A4-5CDE-463F-A2B7-92F6E161C298}" destId="{47A91D19-7C2D-4E68-AB2A-91D2315D0EF8}" srcOrd="0" destOrd="0" presId="urn:microsoft.com/office/officeart/2009/3/layout/HorizontalOrganizationChart"/>
    <dgm:cxn modelId="{CC473575-DCBC-4A3E-B954-4DBB50156E00}" type="presOf" srcId="{2BAADFE9-DF9E-4CE8-B775-443468C7C369}" destId="{6D53C835-C4DD-4EE4-B5EE-B6D210063DAE}" srcOrd="1" destOrd="0" presId="urn:microsoft.com/office/officeart/2009/3/layout/HorizontalOrganizationChart"/>
    <dgm:cxn modelId="{F10652E1-D9D1-4FAC-9793-B6CBAFF829A1}" srcId="{14F32F82-1C10-43BA-A1D2-28022BA7AA6F}" destId="{EBFE97A4-5CDE-463F-A2B7-92F6E161C298}" srcOrd="4" destOrd="0" parTransId="{A429DA33-CCC8-4B9A-8EEA-B79832E54C88}" sibTransId="{226ED4E6-0D4A-4870-A2C4-3A2FA95CD4DC}"/>
    <dgm:cxn modelId="{FBC3E4C9-15F1-46CC-A0E7-78EFDA3588A5}" type="presOf" srcId="{CFDACE7F-308A-4B73-B69F-734A01D26991}" destId="{5812758D-F9AA-42DC-B7B6-DCBF100525E6}" srcOrd="0" destOrd="0" presId="urn:microsoft.com/office/officeart/2009/3/layout/HorizontalOrganizationChart"/>
    <dgm:cxn modelId="{145E500C-1AD2-4C92-90F8-17D4BDDD69A4}" type="presOf" srcId="{14F32F82-1C10-43BA-A1D2-28022BA7AA6F}" destId="{90245301-2B20-4DA1-8EF7-9DB4D3C1B331}" srcOrd="1" destOrd="0" presId="urn:microsoft.com/office/officeart/2009/3/layout/HorizontalOrganizationChart"/>
    <dgm:cxn modelId="{EB9FF8F2-B05C-42A6-8B2A-A3DB9E2FC604}" type="presOf" srcId="{14F32F82-1C10-43BA-A1D2-28022BA7AA6F}" destId="{F63655D6-8F8B-4C8E-82F1-DE9D31EFBED0}" srcOrd="0" destOrd="0" presId="urn:microsoft.com/office/officeart/2009/3/layout/HorizontalOrganizationChart"/>
    <dgm:cxn modelId="{D6693837-34E0-4416-9995-F54BAFDB0F8A}" srcId="{14F32F82-1C10-43BA-A1D2-28022BA7AA6F}" destId="{2BAADFE9-DF9E-4CE8-B775-443468C7C369}" srcOrd="0" destOrd="0" parTransId="{CE58C6BB-9CE0-4937-9935-A12183052E15}" sibTransId="{CA3DE315-4A87-4106-A2A2-71AB2608533F}"/>
    <dgm:cxn modelId="{B179503C-AF1A-4A6C-AA5A-9B63A9932115}" srcId="{14F32F82-1C10-43BA-A1D2-28022BA7AA6F}" destId="{BA0E6E5B-24E6-4B7F-AEB0-EFA586E39103}" srcOrd="2" destOrd="0" parTransId="{F073C2F4-8CF3-48AD-A28E-A78F126ECCE3}" sibTransId="{AC021E24-8D19-4C99-91D8-3E3406882F44}"/>
    <dgm:cxn modelId="{5BDFA6AB-BC8E-490B-98B8-211D84A33BD9}" type="presOf" srcId="{9415C3C0-1140-4323-80D1-B6B0F8BD6137}" destId="{2B4F4269-784F-4655-A43C-3FA56E141729}" srcOrd="0" destOrd="0" presId="urn:microsoft.com/office/officeart/2009/3/layout/HorizontalOrganizationChart"/>
    <dgm:cxn modelId="{8EDB5743-B99A-42B6-AF68-FDF2A6764B89}" type="presOf" srcId="{2BAADFE9-DF9E-4CE8-B775-443468C7C369}" destId="{50CA987D-CEBC-4C80-964C-2F6F38ACC501}" srcOrd="0" destOrd="0" presId="urn:microsoft.com/office/officeart/2009/3/layout/HorizontalOrganizationChart"/>
    <dgm:cxn modelId="{E3323944-3AB6-45A8-B29D-A44F8D618E9C}" type="presOf" srcId="{07703554-2162-4E4A-9FE3-925D04E22BFE}" destId="{5ECF839F-6EDD-4AD0-BE23-E5404334AF01}" srcOrd="1" destOrd="0" presId="urn:microsoft.com/office/officeart/2009/3/layout/HorizontalOrganizationChart"/>
    <dgm:cxn modelId="{72B46119-5DF2-4C04-B838-478978529E93}" type="presOf" srcId="{A29CAA89-95C7-4F67-B7E9-6FCFC8CB8E32}" destId="{3622B9F4-04DF-4ECD-B3C4-F07298F84C53}" srcOrd="1" destOrd="0" presId="urn:microsoft.com/office/officeart/2009/3/layout/HorizontalOrganizationChart"/>
    <dgm:cxn modelId="{0B1ADBA6-DC02-4128-9206-64B5D3E6479F}" type="presOf" srcId="{FB061C5B-AAD1-4DE2-ADE5-9882542F32C2}" destId="{EE3E27C3-B02C-4D7C-947D-9DFDED4C5AC6}" srcOrd="0" destOrd="0" presId="urn:microsoft.com/office/officeart/2009/3/layout/HorizontalOrganizationChart"/>
    <dgm:cxn modelId="{F5ACD8B0-1FDD-463A-A56F-B926D06FEF1D}" type="presOf" srcId="{F073C2F4-8CF3-48AD-A28E-A78F126ECCE3}" destId="{B84DF6D9-058A-460C-9F39-BA2924EFCDE2}" srcOrd="0" destOrd="0" presId="urn:microsoft.com/office/officeart/2009/3/layout/HorizontalOrganizationChart"/>
    <dgm:cxn modelId="{FA404A57-F6AE-460F-AA54-63A6FDFF5C86}" srcId="{14F32F82-1C10-43BA-A1D2-28022BA7AA6F}" destId="{07703554-2162-4E4A-9FE3-925D04E22BFE}" srcOrd="3" destOrd="0" parTransId="{FDED7E2D-A5D1-403A-AEB2-38C8347FA625}" sibTransId="{BAEE8A46-935A-440D-BCE6-9C7B3A4046A1}"/>
    <dgm:cxn modelId="{E6EC3762-0900-4A3A-B4D2-28898340BAB5}" type="presOf" srcId="{CE58C6BB-9CE0-4937-9935-A12183052E15}" destId="{9F702FB0-6AB1-4E23-8F7A-7D495CC9C1E8}" srcOrd="0" destOrd="0" presId="urn:microsoft.com/office/officeart/2009/3/layout/HorizontalOrganizationChart"/>
    <dgm:cxn modelId="{450FA7AC-664D-4C22-9160-4F18D7889333}" srcId="{CFDACE7F-308A-4B73-B69F-734A01D26991}" destId="{14F32F82-1C10-43BA-A1D2-28022BA7AA6F}" srcOrd="0" destOrd="0" parTransId="{7CEF9AC4-EBE1-432D-8F15-B6B0161247A7}" sibTransId="{109858C1-3548-48B3-8DE3-932635EA04ED}"/>
    <dgm:cxn modelId="{D22857D4-469C-4223-944A-AC5AD20310AF}" type="presOf" srcId="{07703554-2162-4E4A-9FE3-925D04E22BFE}" destId="{1D29C3CC-45E4-4052-9E93-7924D3A0C5A1}" srcOrd="0" destOrd="0" presId="urn:microsoft.com/office/officeart/2009/3/layout/HorizontalOrganizationChart"/>
    <dgm:cxn modelId="{736E8C1A-6C56-41F0-B2F6-25FC80EFD8CE}" type="presOf" srcId="{BA0E6E5B-24E6-4B7F-AEB0-EFA586E39103}" destId="{980BA9AA-C11F-4534-B847-45B0CA311520}" srcOrd="0" destOrd="0" presId="urn:microsoft.com/office/officeart/2009/3/layout/HorizontalOrganizationChart"/>
    <dgm:cxn modelId="{FD7F464E-FF8E-4883-998B-2EA079F78CC4}" type="presOf" srcId="{A29CAA89-95C7-4F67-B7E9-6FCFC8CB8E32}" destId="{5B239FB1-7B12-42B0-ADF6-53A09ACF7B8C}" srcOrd="0" destOrd="0" presId="urn:microsoft.com/office/officeart/2009/3/layout/HorizontalOrganizationChart"/>
    <dgm:cxn modelId="{15B37606-40C7-488F-BF66-E04E391128B6}" type="presParOf" srcId="{5812758D-F9AA-42DC-B7B6-DCBF100525E6}" destId="{412BCAEE-C850-46A9-A442-C1CE9D5648D8}" srcOrd="0" destOrd="0" presId="urn:microsoft.com/office/officeart/2009/3/layout/HorizontalOrganizationChart"/>
    <dgm:cxn modelId="{70036A7E-678B-4A60-AE71-B56515B76E8A}" type="presParOf" srcId="{412BCAEE-C850-46A9-A442-C1CE9D5648D8}" destId="{B8B7AD9A-8523-4FDB-AA4F-2DBCFFD3C84E}" srcOrd="0" destOrd="0" presId="urn:microsoft.com/office/officeart/2009/3/layout/HorizontalOrganizationChart"/>
    <dgm:cxn modelId="{3FE28B9A-32F2-42C4-8205-E82E0769D6EB}" type="presParOf" srcId="{B8B7AD9A-8523-4FDB-AA4F-2DBCFFD3C84E}" destId="{F63655D6-8F8B-4C8E-82F1-DE9D31EFBED0}" srcOrd="0" destOrd="0" presId="urn:microsoft.com/office/officeart/2009/3/layout/HorizontalOrganizationChart"/>
    <dgm:cxn modelId="{851DD6D3-879D-48F7-87E4-6FE52F5BC645}" type="presParOf" srcId="{B8B7AD9A-8523-4FDB-AA4F-2DBCFFD3C84E}" destId="{90245301-2B20-4DA1-8EF7-9DB4D3C1B331}" srcOrd="1" destOrd="0" presId="urn:microsoft.com/office/officeart/2009/3/layout/HorizontalOrganizationChart"/>
    <dgm:cxn modelId="{85F338E5-6995-4920-B768-1FF1EB5E9284}" type="presParOf" srcId="{412BCAEE-C850-46A9-A442-C1CE9D5648D8}" destId="{C7A1A97B-E44B-45CC-B178-2E7CED460CB9}" srcOrd="1" destOrd="0" presId="urn:microsoft.com/office/officeart/2009/3/layout/HorizontalOrganizationChart"/>
    <dgm:cxn modelId="{E8F5A577-24B5-4A24-B692-E61424897757}" type="presParOf" srcId="{C7A1A97B-E44B-45CC-B178-2E7CED460CB9}" destId="{9F702FB0-6AB1-4E23-8F7A-7D495CC9C1E8}" srcOrd="0" destOrd="0" presId="urn:microsoft.com/office/officeart/2009/3/layout/HorizontalOrganizationChart"/>
    <dgm:cxn modelId="{3C26404B-22B9-4B90-8657-32F6DEB8A12B}" type="presParOf" srcId="{C7A1A97B-E44B-45CC-B178-2E7CED460CB9}" destId="{E5711CD5-A2F6-4E01-BD67-6AA60A1A3828}" srcOrd="1" destOrd="0" presId="urn:microsoft.com/office/officeart/2009/3/layout/HorizontalOrganizationChart"/>
    <dgm:cxn modelId="{51002164-636C-47A7-AE9B-6924698571ED}" type="presParOf" srcId="{E5711CD5-A2F6-4E01-BD67-6AA60A1A3828}" destId="{3B0802BE-D8EB-45AB-A54F-BBD993939393}" srcOrd="0" destOrd="0" presId="urn:microsoft.com/office/officeart/2009/3/layout/HorizontalOrganizationChart"/>
    <dgm:cxn modelId="{C8C1EA69-8BBE-4ABA-A92C-4BD0F4478313}" type="presParOf" srcId="{3B0802BE-D8EB-45AB-A54F-BBD993939393}" destId="{50CA987D-CEBC-4C80-964C-2F6F38ACC501}" srcOrd="0" destOrd="0" presId="urn:microsoft.com/office/officeart/2009/3/layout/HorizontalOrganizationChart"/>
    <dgm:cxn modelId="{405ED704-B47F-4557-9D15-B8B744C0A70E}" type="presParOf" srcId="{3B0802BE-D8EB-45AB-A54F-BBD993939393}" destId="{6D53C835-C4DD-4EE4-B5EE-B6D210063DAE}" srcOrd="1" destOrd="0" presId="urn:microsoft.com/office/officeart/2009/3/layout/HorizontalOrganizationChart"/>
    <dgm:cxn modelId="{5937CE76-9864-4C19-8937-1A1DF3AB5EBC}" type="presParOf" srcId="{E5711CD5-A2F6-4E01-BD67-6AA60A1A3828}" destId="{F9E5B8C0-E7FC-4D83-8ECF-748A5BAA765B}" srcOrd="1" destOrd="0" presId="urn:microsoft.com/office/officeart/2009/3/layout/HorizontalOrganizationChart"/>
    <dgm:cxn modelId="{C776E423-DB79-4FAC-BC96-12A9A4B0A9E6}" type="presParOf" srcId="{E5711CD5-A2F6-4E01-BD67-6AA60A1A3828}" destId="{1984714C-FD64-422D-98E1-8C48D4196E82}" srcOrd="2" destOrd="0" presId="urn:microsoft.com/office/officeart/2009/3/layout/HorizontalOrganizationChart"/>
    <dgm:cxn modelId="{FFD927C1-89B3-49F2-9F0F-D86152AFC889}" type="presParOf" srcId="{C7A1A97B-E44B-45CC-B178-2E7CED460CB9}" destId="{EE3E27C3-B02C-4D7C-947D-9DFDED4C5AC6}" srcOrd="2" destOrd="0" presId="urn:microsoft.com/office/officeart/2009/3/layout/HorizontalOrganizationChart"/>
    <dgm:cxn modelId="{59B32AF5-3962-4C3D-875B-C748C5F08308}" type="presParOf" srcId="{C7A1A97B-E44B-45CC-B178-2E7CED460CB9}" destId="{3704483E-3498-4374-A20B-9A4324F953E7}" srcOrd="3" destOrd="0" presId="urn:microsoft.com/office/officeart/2009/3/layout/HorizontalOrganizationChart"/>
    <dgm:cxn modelId="{90DDB045-5420-4FC9-9DBA-59663FBD4688}" type="presParOf" srcId="{3704483E-3498-4374-A20B-9A4324F953E7}" destId="{BED042CA-5A00-4B1A-A493-7B954F18AC55}" srcOrd="0" destOrd="0" presId="urn:microsoft.com/office/officeart/2009/3/layout/HorizontalOrganizationChart"/>
    <dgm:cxn modelId="{A378980C-1042-4569-8AF9-676C2145B0BF}" type="presParOf" srcId="{BED042CA-5A00-4B1A-A493-7B954F18AC55}" destId="{2B4F4269-784F-4655-A43C-3FA56E141729}" srcOrd="0" destOrd="0" presId="urn:microsoft.com/office/officeart/2009/3/layout/HorizontalOrganizationChart"/>
    <dgm:cxn modelId="{37150354-067D-4D1D-B006-7DB0C4D47605}" type="presParOf" srcId="{BED042CA-5A00-4B1A-A493-7B954F18AC55}" destId="{8FC9B3E9-DD25-4EA8-9DE1-13855CC54748}" srcOrd="1" destOrd="0" presId="urn:microsoft.com/office/officeart/2009/3/layout/HorizontalOrganizationChart"/>
    <dgm:cxn modelId="{DFE23BFA-2043-457A-9331-8B974D6AD909}" type="presParOf" srcId="{3704483E-3498-4374-A20B-9A4324F953E7}" destId="{F529DD1B-B72B-4AA7-9E2B-136B2ADD56B1}" srcOrd="1" destOrd="0" presId="urn:microsoft.com/office/officeart/2009/3/layout/HorizontalOrganizationChart"/>
    <dgm:cxn modelId="{B67B38C4-FE8E-44CF-BBDD-93DA746F82C8}" type="presParOf" srcId="{3704483E-3498-4374-A20B-9A4324F953E7}" destId="{0093060F-4775-409F-BD3C-0DCD21D46A35}" srcOrd="2" destOrd="0" presId="urn:microsoft.com/office/officeart/2009/3/layout/HorizontalOrganizationChart"/>
    <dgm:cxn modelId="{C7CFF54B-7DF9-429C-943C-438AA7DB14FB}" type="presParOf" srcId="{C7A1A97B-E44B-45CC-B178-2E7CED460CB9}" destId="{B84DF6D9-058A-460C-9F39-BA2924EFCDE2}" srcOrd="4" destOrd="0" presId="urn:microsoft.com/office/officeart/2009/3/layout/HorizontalOrganizationChart"/>
    <dgm:cxn modelId="{81D6D4A5-F2CF-4753-86C0-015AC13DAFDF}" type="presParOf" srcId="{C7A1A97B-E44B-45CC-B178-2E7CED460CB9}" destId="{2408E0B3-2758-46BC-84DB-32084802BF52}" srcOrd="5" destOrd="0" presId="urn:microsoft.com/office/officeart/2009/3/layout/HorizontalOrganizationChart"/>
    <dgm:cxn modelId="{F343EB2A-7411-4E9F-BB35-B2C59A7BE39C}" type="presParOf" srcId="{2408E0B3-2758-46BC-84DB-32084802BF52}" destId="{47EF0F72-A4D5-46BC-860C-3E56517BFE2E}" srcOrd="0" destOrd="0" presId="urn:microsoft.com/office/officeart/2009/3/layout/HorizontalOrganizationChart"/>
    <dgm:cxn modelId="{FE6231C1-3C36-4D94-B0AF-8D4859713E44}" type="presParOf" srcId="{47EF0F72-A4D5-46BC-860C-3E56517BFE2E}" destId="{980BA9AA-C11F-4534-B847-45B0CA311520}" srcOrd="0" destOrd="0" presId="urn:microsoft.com/office/officeart/2009/3/layout/HorizontalOrganizationChart"/>
    <dgm:cxn modelId="{19CFC3BE-87A5-423F-B39D-C8F2F96D24C9}" type="presParOf" srcId="{47EF0F72-A4D5-46BC-860C-3E56517BFE2E}" destId="{50DB6751-1EC1-4A59-99DD-7B9719976DD3}" srcOrd="1" destOrd="0" presId="urn:microsoft.com/office/officeart/2009/3/layout/HorizontalOrganizationChart"/>
    <dgm:cxn modelId="{E9E46E31-D361-4A40-90C4-3B2E8A94F60A}" type="presParOf" srcId="{2408E0B3-2758-46BC-84DB-32084802BF52}" destId="{C9FD0302-1418-4A2E-95A9-DE86480BFFE6}" srcOrd="1" destOrd="0" presId="urn:microsoft.com/office/officeart/2009/3/layout/HorizontalOrganizationChart"/>
    <dgm:cxn modelId="{08CDB89D-2EFE-4BEF-9403-1470D40C6924}" type="presParOf" srcId="{2408E0B3-2758-46BC-84DB-32084802BF52}" destId="{C9D933A4-7DCE-4554-AF86-2377E42B35BE}" srcOrd="2" destOrd="0" presId="urn:microsoft.com/office/officeart/2009/3/layout/HorizontalOrganizationChart"/>
    <dgm:cxn modelId="{BB23BFA9-2134-4B37-944D-2E96626B6EF2}" type="presParOf" srcId="{C7A1A97B-E44B-45CC-B178-2E7CED460CB9}" destId="{103514E2-8908-4F84-A816-30611F7A812E}" srcOrd="6" destOrd="0" presId="urn:microsoft.com/office/officeart/2009/3/layout/HorizontalOrganizationChart"/>
    <dgm:cxn modelId="{0DFA3E82-F832-4BEB-B3A8-FC52323FF7CB}" type="presParOf" srcId="{C7A1A97B-E44B-45CC-B178-2E7CED460CB9}" destId="{DA9F1044-00EE-4BE1-806B-DD52FFECCE4E}" srcOrd="7" destOrd="0" presId="urn:microsoft.com/office/officeart/2009/3/layout/HorizontalOrganizationChart"/>
    <dgm:cxn modelId="{505933C3-433A-404B-8014-14848BB5B15A}" type="presParOf" srcId="{DA9F1044-00EE-4BE1-806B-DD52FFECCE4E}" destId="{6C8A32F9-4CE2-403B-8021-2681E8AD70A7}" srcOrd="0" destOrd="0" presId="urn:microsoft.com/office/officeart/2009/3/layout/HorizontalOrganizationChart"/>
    <dgm:cxn modelId="{B27223BD-CF84-4DD1-A229-90017CCC7A12}" type="presParOf" srcId="{6C8A32F9-4CE2-403B-8021-2681E8AD70A7}" destId="{1D29C3CC-45E4-4052-9E93-7924D3A0C5A1}" srcOrd="0" destOrd="0" presId="urn:microsoft.com/office/officeart/2009/3/layout/HorizontalOrganizationChart"/>
    <dgm:cxn modelId="{2A314373-0E80-480E-B3F9-119E9A177A32}" type="presParOf" srcId="{6C8A32F9-4CE2-403B-8021-2681E8AD70A7}" destId="{5ECF839F-6EDD-4AD0-BE23-E5404334AF01}" srcOrd="1" destOrd="0" presId="urn:microsoft.com/office/officeart/2009/3/layout/HorizontalOrganizationChart"/>
    <dgm:cxn modelId="{DC990A25-B912-4629-B6D1-A80064424227}" type="presParOf" srcId="{DA9F1044-00EE-4BE1-806B-DD52FFECCE4E}" destId="{2715CDFC-901D-4627-8EDF-41A26219AA50}" srcOrd="1" destOrd="0" presId="urn:microsoft.com/office/officeart/2009/3/layout/HorizontalOrganizationChart"/>
    <dgm:cxn modelId="{8EE9D8D0-F2E4-4AE8-B03B-26EE2765931A}" type="presParOf" srcId="{DA9F1044-00EE-4BE1-806B-DD52FFECCE4E}" destId="{F9499053-9DF7-46F2-94C5-9D2B364B77C1}" srcOrd="2" destOrd="0" presId="urn:microsoft.com/office/officeart/2009/3/layout/HorizontalOrganizationChart"/>
    <dgm:cxn modelId="{3F0F2490-2B48-4648-A1E1-628DBE8F2111}" type="presParOf" srcId="{C7A1A97B-E44B-45CC-B178-2E7CED460CB9}" destId="{1F813A81-4184-4D64-B23F-C2CAC1F17C52}" srcOrd="8" destOrd="0" presId="urn:microsoft.com/office/officeart/2009/3/layout/HorizontalOrganizationChart"/>
    <dgm:cxn modelId="{68F1FABF-1732-4682-A2B4-987CA66DEA5E}" type="presParOf" srcId="{C7A1A97B-E44B-45CC-B178-2E7CED460CB9}" destId="{C0981626-C07C-42FD-A6E7-2DE65498264D}" srcOrd="9" destOrd="0" presId="urn:microsoft.com/office/officeart/2009/3/layout/HorizontalOrganizationChart"/>
    <dgm:cxn modelId="{02E0D2FC-5071-4AF8-A496-473C6496947A}" type="presParOf" srcId="{C0981626-C07C-42FD-A6E7-2DE65498264D}" destId="{D2BEB8EB-244A-4C43-857E-FB6C027674F1}" srcOrd="0" destOrd="0" presId="urn:microsoft.com/office/officeart/2009/3/layout/HorizontalOrganizationChart"/>
    <dgm:cxn modelId="{41DFAB88-8AF2-4CB6-8DEF-A91270D99EE1}" type="presParOf" srcId="{D2BEB8EB-244A-4C43-857E-FB6C027674F1}" destId="{47A91D19-7C2D-4E68-AB2A-91D2315D0EF8}" srcOrd="0" destOrd="0" presId="urn:microsoft.com/office/officeart/2009/3/layout/HorizontalOrganizationChart"/>
    <dgm:cxn modelId="{E8A9B339-4DEF-436A-8870-3EE9968A9BC7}" type="presParOf" srcId="{D2BEB8EB-244A-4C43-857E-FB6C027674F1}" destId="{F1256127-73F6-487E-9391-BD6D24FE3384}" srcOrd="1" destOrd="0" presId="urn:microsoft.com/office/officeart/2009/3/layout/HorizontalOrganizationChart"/>
    <dgm:cxn modelId="{03415638-AFBF-47C3-8478-46307463B28C}" type="presParOf" srcId="{C0981626-C07C-42FD-A6E7-2DE65498264D}" destId="{6F26CAB6-FB11-4B03-BB3D-1D18412C4817}" srcOrd="1" destOrd="0" presId="urn:microsoft.com/office/officeart/2009/3/layout/HorizontalOrganizationChart"/>
    <dgm:cxn modelId="{BC5BA391-6270-4BC4-9912-97B881CB02B0}" type="presParOf" srcId="{C0981626-C07C-42FD-A6E7-2DE65498264D}" destId="{468C4395-0CE9-4AFA-B839-48652A61BE97}" srcOrd="2" destOrd="0" presId="urn:microsoft.com/office/officeart/2009/3/layout/HorizontalOrganizationChart"/>
    <dgm:cxn modelId="{F33088DA-2199-4148-A7EA-220A723A59CA}" type="presParOf" srcId="{C7A1A97B-E44B-45CC-B178-2E7CED460CB9}" destId="{72F47564-5BB4-48D1-8FC3-E056CFDDFDE1}" srcOrd="10" destOrd="0" presId="urn:microsoft.com/office/officeart/2009/3/layout/HorizontalOrganizationChart"/>
    <dgm:cxn modelId="{9BC39C8F-DB42-45FD-A67E-35E0B092743B}" type="presParOf" srcId="{C7A1A97B-E44B-45CC-B178-2E7CED460CB9}" destId="{F014AEA2-9368-4D58-BF13-5F1265DB6EC1}" srcOrd="11" destOrd="0" presId="urn:microsoft.com/office/officeart/2009/3/layout/HorizontalOrganizationChart"/>
    <dgm:cxn modelId="{E8EA2285-B8FF-40BF-8A26-1F2EBDB6C0C3}" type="presParOf" srcId="{F014AEA2-9368-4D58-BF13-5F1265DB6EC1}" destId="{75E8DC92-87D9-487B-98CF-35453D729BEF}" srcOrd="0" destOrd="0" presId="urn:microsoft.com/office/officeart/2009/3/layout/HorizontalOrganizationChart"/>
    <dgm:cxn modelId="{A61E4B7A-E1B1-4C6B-ACD6-00F6FB74D9D4}" type="presParOf" srcId="{75E8DC92-87D9-487B-98CF-35453D729BEF}" destId="{5B239FB1-7B12-42B0-ADF6-53A09ACF7B8C}" srcOrd="0" destOrd="0" presId="urn:microsoft.com/office/officeart/2009/3/layout/HorizontalOrganizationChart"/>
    <dgm:cxn modelId="{B956A9D7-7520-4C74-853A-5B61D66CC4C4}" type="presParOf" srcId="{75E8DC92-87D9-487B-98CF-35453D729BEF}" destId="{3622B9F4-04DF-4ECD-B3C4-F07298F84C53}" srcOrd="1" destOrd="0" presId="urn:microsoft.com/office/officeart/2009/3/layout/HorizontalOrganizationChart"/>
    <dgm:cxn modelId="{990BB0A3-A6B0-4AA6-A005-2ED24BBAB0F4}" type="presParOf" srcId="{F014AEA2-9368-4D58-BF13-5F1265DB6EC1}" destId="{746A2C41-FF0F-446D-86CB-A5FA9ED7DD2C}" srcOrd="1" destOrd="0" presId="urn:microsoft.com/office/officeart/2009/3/layout/HorizontalOrganizationChart"/>
    <dgm:cxn modelId="{E77D7438-86B2-4089-810B-E9BAF05958BA}" type="presParOf" srcId="{F014AEA2-9368-4D58-BF13-5F1265DB6EC1}" destId="{57614B61-8C92-4969-8014-BE838683D3D0}" srcOrd="2" destOrd="0" presId="urn:microsoft.com/office/officeart/2009/3/layout/HorizontalOrganizationChart"/>
    <dgm:cxn modelId="{B2864381-B73D-4F8A-AC2E-291E03595CDA}" type="presParOf" srcId="{412BCAEE-C850-46A9-A442-C1CE9D5648D8}" destId="{38B731DD-DAF2-41D2-9C9C-8ADFB60DEE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47564-5BB4-48D1-8FC3-E056CFDDFDE1}">
      <dsp:nvSpPr>
        <dsp:cNvPr id="0" name=""/>
        <dsp:cNvSpPr/>
      </dsp:nvSpPr>
      <dsp:spPr>
        <a:xfrm>
          <a:off x="3020558" y="2994145"/>
          <a:ext cx="2539672" cy="3191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08071" y="0"/>
              </a:lnTo>
              <a:lnTo>
                <a:pt x="2108071" y="3191107"/>
              </a:lnTo>
              <a:lnTo>
                <a:pt x="2539672" y="31911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13A81-4184-4D64-B23F-C2CAC1F17C52}">
      <dsp:nvSpPr>
        <dsp:cNvPr id="0" name=""/>
        <dsp:cNvSpPr/>
      </dsp:nvSpPr>
      <dsp:spPr>
        <a:xfrm>
          <a:off x="3020558" y="2994145"/>
          <a:ext cx="2539716" cy="2277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08114" y="0"/>
              </a:lnTo>
              <a:lnTo>
                <a:pt x="2108114" y="2277028"/>
              </a:lnTo>
              <a:lnTo>
                <a:pt x="2539716" y="2277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3514E2-8908-4F84-A816-30611F7A812E}">
      <dsp:nvSpPr>
        <dsp:cNvPr id="0" name=""/>
        <dsp:cNvSpPr/>
      </dsp:nvSpPr>
      <dsp:spPr>
        <a:xfrm>
          <a:off x="3020558" y="2994145"/>
          <a:ext cx="2539716" cy="1045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08114" y="0"/>
              </a:lnTo>
              <a:lnTo>
                <a:pt x="2108114" y="1045173"/>
              </a:lnTo>
              <a:lnTo>
                <a:pt x="2539716" y="1045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DF6D9-058A-460C-9F39-BA2924EFCDE2}">
      <dsp:nvSpPr>
        <dsp:cNvPr id="0" name=""/>
        <dsp:cNvSpPr/>
      </dsp:nvSpPr>
      <dsp:spPr>
        <a:xfrm>
          <a:off x="3020558" y="2807464"/>
          <a:ext cx="2539716" cy="186680"/>
        </a:xfrm>
        <a:custGeom>
          <a:avLst/>
          <a:gdLst/>
          <a:ahLst/>
          <a:cxnLst/>
          <a:rect l="0" t="0" r="0" b="0"/>
          <a:pathLst>
            <a:path>
              <a:moveTo>
                <a:pt x="0" y="186680"/>
              </a:moveTo>
              <a:lnTo>
                <a:pt x="2108114" y="186680"/>
              </a:lnTo>
              <a:lnTo>
                <a:pt x="2108114" y="0"/>
              </a:lnTo>
              <a:lnTo>
                <a:pt x="253971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E27C3-B02C-4D7C-947D-9DFDED4C5AC6}">
      <dsp:nvSpPr>
        <dsp:cNvPr id="0" name=""/>
        <dsp:cNvSpPr/>
      </dsp:nvSpPr>
      <dsp:spPr>
        <a:xfrm>
          <a:off x="3020558" y="1575610"/>
          <a:ext cx="2539716" cy="1418534"/>
        </a:xfrm>
        <a:custGeom>
          <a:avLst/>
          <a:gdLst/>
          <a:ahLst/>
          <a:cxnLst/>
          <a:rect l="0" t="0" r="0" b="0"/>
          <a:pathLst>
            <a:path>
              <a:moveTo>
                <a:pt x="0" y="1418534"/>
              </a:moveTo>
              <a:lnTo>
                <a:pt x="2108114" y="1418534"/>
              </a:lnTo>
              <a:lnTo>
                <a:pt x="2108114" y="0"/>
              </a:lnTo>
              <a:lnTo>
                <a:pt x="253971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02FB0-6AB1-4E23-8F7A-7D495CC9C1E8}">
      <dsp:nvSpPr>
        <dsp:cNvPr id="0" name=""/>
        <dsp:cNvSpPr/>
      </dsp:nvSpPr>
      <dsp:spPr>
        <a:xfrm>
          <a:off x="3020558" y="563895"/>
          <a:ext cx="2539716" cy="2430250"/>
        </a:xfrm>
        <a:custGeom>
          <a:avLst/>
          <a:gdLst/>
          <a:ahLst/>
          <a:cxnLst/>
          <a:rect l="0" t="0" r="0" b="0"/>
          <a:pathLst>
            <a:path>
              <a:moveTo>
                <a:pt x="0" y="2430250"/>
              </a:moveTo>
              <a:lnTo>
                <a:pt x="2108114" y="2430250"/>
              </a:lnTo>
              <a:lnTo>
                <a:pt x="2108114" y="0"/>
              </a:lnTo>
              <a:lnTo>
                <a:pt x="253971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655D6-8F8B-4C8E-82F1-DE9D31EFBED0}">
      <dsp:nvSpPr>
        <dsp:cNvPr id="0" name=""/>
        <dsp:cNvSpPr/>
      </dsp:nvSpPr>
      <dsp:spPr>
        <a:xfrm>
          <a:off x="203192" y="2510973"/>
          <a:ext cx="2817365" cy="96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Agriculture</a:t>
          </a:r>
        </a:p>
      </dsp:txBody>
      <dsp:txXfrm>
        <a:off x="203192" y="2510973"/>
        <a:ext cx="2817365" cy="966344"/>
      </dsp:txXfrm>
    </dsp:sp>
    <dsp:sp modelId="{50CA987D-CEBC-4C80-964C-2F6F38ACC501}">
      <dsp:nvSpPr>
        <dsp:cNvPr id="0" name=""/>
        <dsp:cNvSpPr/>
      </dsp:nvSpPr>
      <dsp:spPr>
        <a:xfrm>
          <a:off x="5560274" y="217718"/>
          <a:ext cx="4752019" cy="6923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latin typeface="Lucida Calligraphy" panose="03010101010101010101" pitchFamily="66" charset="0"/>
            </a:rPr>
            <a:t>Shifting agriculture </a:t>
          </a:r>
          <a:endParaRPr lang="en-IN" sz="2800" b="1" kern="1200" dirty="0">
            <a:latin typeface="Lucida Calligraphy" panose="03010101010101010101" pitchFamily="66" charset="0"/>
          </a:endParaRPr>
        </a:p>
      </dsp:txBody>
      <dsp:txXfrm>
        <a:off x="5560274" y="217718"/>
        <a:ext cx="4752019" cy="692352"/>
      </dsp:txXfrm>
    </dsp:sp>
    <dsp:sp modelId="{2B4F4269-784F-4655-A43C-3FA56E141729}">
      <dsp:nvSpPr>
        <dsp:cNvPr id="0" name=""/>
        <dsp:cNvSpPr/>
      </dsp:nvSpPr>
      <dsp:spPr>
        <a:xfrm>
          <a:off x="5560274" y="1229434"/>
          <a:ext cx="4752019" cy="6923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latin typeface="Lucida Calligraphy" panose="03010101010101010101" pitchFamily="66" charset="0"/>
            </a:rPr>
            <a:t>Subsistence farming</a:t>
          </a:r>
          <a:endParaRPr lang="en-IN" sz="2800" kern="1200" dirty="0">
            <a:latin typeface="Lucida Calligraphy" panose="03010101010101010101" pitchFamily="66" charset="0"/>
          </a:endParaRPr>
        </a:p>
      </dsp:txBody>
      <dsp:txXfrm>
        <a:off x="5560274" y="1229434"/>
        <a:ext cx="4752019" cy="692352"/>
      </dsp:txXfrm>
    </dsp:sp>
    <dsp:sp modelId="{980BA9AA-C11F-4534-B847-45B0CA311520}">
      <dsp:nvSpPr>
        <dsp:cNvPr id="0" name=""/>
        <dsp:cNvSpPr/>
      </dsp:nvSpPr>
      <dsp:spPr>
        <a:xfrm>
          <a:off x="5560274" y="2461288"/>
          <a:ext cx="4752019" cy="6923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latin typeface="Lucida Handwriting" panose="03010101010101010101" pitchFamily="66" charset="0"/>
            </a:rPr>
            <a:t>Extensive agriculture</a:t>
          </a:r>
          <a:endParaRPr lang="en-IN" sz="2800" kern="1200" dirty="0">
            <a:latin typeface="Lucida Handwriting" panose="03010101010101010101" pitchFamily="66" charset="0"/>
          </a:endParaRPr>
        </a:p>
      </dsp:txBody>
      <dsp:txXfrm>
        <a:off x="5560274" y="2461288"/>
        <a:ext cx="4752019" cy="692352"/>
      </dsp:txXfrm>
    </dsp:sp>
    <dsp:sp modelId="{1D29C3CC-45E4-4052-9E93-7924D3A0C5A1}">
      <dsp:nvSpPr>
        <dsp:cNvPr id="0" name=""/>
        <dsp:cNvSpPr/>
      </dsp:nvSpPr>
      <dsp:spPr>
        <a:xfrm>
          <a:off x="5560274" y="3693143"/>
          <a:ext cx="4752019" cy="6923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latin typeface="Lucida Handwriting" panose="03010101010101010101" pitchFamily="66" charset="0"/>
            </a:rPr>
            <a:t>Plantation agriculture</a:t>
          </a:r>
          <a:endParaRPr lang="en-IN" sz="2800" kern="1200" dirty="0">
            <a:latin typeface="Lucida Handwriting" panose="03010101010101010101" pitchFamily="66" charset="0"/>
          </a:endParaRPr>
        </a:p>
      </dsp:txBody>
      <dsp:txXfrm>
        <a:off x="5560274" y="3693143"/>
        <a:ext cx="4752019" cy="692352"/>
      </dsp:txXfrm>
    </dsp:sp>
    <dsp:sp modelId="{47A91D19-7C2D-4E68-AB2A-91D2315D0EF8}">
      <dsp:nvSpPr>
        <dsp:cNvPr id="0" name=""/>
        <dsp:cNvSpPr/>
      </dsp:nvSpPr>
      <dsp:spPr>
        <a:xfrm>
          <a:off x="5560274" y="4924997"/>
          <a:ext cx="4752019" cy="6923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latin typeface="Lucida Handwriting" panose="03010101010101010101" pitchFamily="66" charset="0"/>
            </a:rPr>
            <a:t>Dry land farming</a:t>
          </a:r>
          <a:endParaRPr lang="en-IN" sz="2800" kern="1200" dirty="0">
            <a:latin typeface="Lucida Handwriting" panose="03010101010101010101" pitchFamily="66" charset="0"/>
          </a:endParaRPr>
        </a:p>
      </dsp:txBody>
      <dsp:txXfrm>
        <a:off x="5560274" y="4924997"/>
        <a:ext cx="4752019" cy="692352"/>
      </dsp:txXfrm>
    </dsp:sp>
    <dsp:sp modelId="{5B239FB1-7B12-42B0-ADF6-53A09ACF7B8C}">
      <dsp:nvSpPr>
        <dsp:cNvPr id="0" name=""/>
        <dsp:cNvSpPr/>
      </dsp:nvSpPr>
      <dsp:spPr>
        <a:xfrm>
          <a:off x="5560230" y="5839076"/>
          <a:ext cx="4752019" cy="6923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latin typeface="Lucida Handwriting" panose="03010101010101010101" pitchFamily="66" charset="0"/>
            </a:rPr>
            <a:t>Wet land farming</a:t>
          </a:r>
          <a:endParaRPr lang="en-IN" sz="2800" kern="1200" dirty="0">
            <a:latin typeface="Lucida Handwriting" panose="03010101010101010101" pitchFamily="66" charset="0"/>
          </a:endParaRPr>
        </a:p>
      </dsp:txBody>
      <dsp:txXfrm>
        <a:off x="5560230" y="5839076"/>
        <a:ext cx="4752019" cy="692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7AA525-16C2-4F0A-B94B-D520BF85F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5D6793-D1B8-43EE-828A-BDD203DA8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B8A9F7-283C-4F93-8066-EAA4803A5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102827-5820-47D1-AD37-4390EC48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5868EB-9E3E-4F94-99A8-9D0F4D64B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17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780526-E1DF-411A-A416-BE993856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3DD9EC6-9BF6-4A4F-AC36-9C7229C3C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EB7CD4-74DE-48D4-B46B-4FE0A0A9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C35FBB-0966-48B2-8FB1-79C14510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ACB830-35F4-4847-95DA-5FA813E7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90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577761A-E855-49DE-A6ED-735C4DBFC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5267BED-7472-41D0-BEAA-0B5CB5207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1D44C0-3BD1-4404-957E-E809C302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C3A8C1-63B4-4AB3-AFE6-40BF6DD8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715FF4-4F10-4A24-8548-80495C73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46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658978-B634-4681-AF6F-B9DCFCFD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459D52-FB66-4419-9E9C-CA33BF9A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195C2F-3820-47E5-BB6D-4B67386E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2AC980-DA07-46A9-8756-8F59D53B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E0372E-DEF2-4FEA-9335-625D6B92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FF1C-4FE5-4EF0-ACFF-997304C8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2A3AB8-D277-4786-B7C9-934894B0F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B6DB2B-1386-419B-9357-39676046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562589-F7CC-44F8-9B01-C40D3E407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67E669-62D4-45F0-80EC-A67B308F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51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E94F22-BFA8-4E55-9521-A57B5130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2ED112-5E63-40C3-A522-1379526D9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DB6AB9C-ED37-45C4-AC92-DD1AA6F83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337574E-1EAD-49FA-9D11-DDDECE37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AFDEE94-0585-4B2A-A82C-700C83D0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82AED1-1303-43C4-84BA-EE9DD6A07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516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EAE8F-D248-4FDA-A262-F9CAF784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8623DBB-B785-4B1E-A424-EC9F6C80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6BEEA6D-187E-4E11-98F5-773F1335F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DCC82-B7F1-4565-A64E-D14590D6C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7774920-4629-48A9-A808-228B7CCB9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957D281-B446-4DFF-81D6-28555C61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CE3193E-0963-46B1-AB19-08D44B8C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214B867-C46D-4269-88EC-B7802461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71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138752-92E3-461D-8D2B-CCF2B7B1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A8A6A03-4853-4196-A88B-B50D2030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FEEC12-B73D-44EF-8A10-E82B5594C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E964A41-CA5E-40E7-9FDA-7832DEC9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97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534AD4F-9D73-44F6-81F1-27C7814DD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28EDCEF-5BBA-441A-AC66-8D79CFAC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473C05-4075-49CE-BEEA-3A0340B2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24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C015AD-3413-42C7-BB62-BAD5B7A3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62F905-6CDA-4A6B-B71C-DDC02423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FD0AA4-1A05-425D-8BFC-730E0ABBD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ED47B0A-438E-4C8B-92C2-757D11A1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B8DF59-6791-457F-AB80-ABA015A0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2BA483-9668-44F0-B800-C059CA21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68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B05C33-BAD1-4726-800C-FE4BD8DA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4333F14-7D49-4622-A993-1C43F85FD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7FB3-2852-4F8D-B21E-0C11739D8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9898CB-AC71-4F40-A2C6-F9B8FEA2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715C26-9C78-47E2-9817-FCB23E03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A663AA-F155-48EB-AF1B-54CFECCE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9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5215657-704D-41C9-B340-3D04AAE5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4A21D8-C55B-40A8-A3BE-DB6FAEE06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B50880-49D0-4973-B93A-81044D2E4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FF7CB-E53C-473D-AF49-19B46720D11E}" type="datetimeFigureOut">
              <a:rPr lang="en-IN" smtClean="0"/>
              <a:t>02-09-2018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5D44A0-050F-4A10-8689-97A37BD49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BEF796-5803-4FFD-8AD4-FDFE05A64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61DCF-3475-4085-85BA-5AFB96706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73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able.com/" TargetMode="External"/><Relationship Id="rId7" Type="http://schemas.openxmlformats.org/officeDocument/2006/relationships/image" Target="../media/image18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hyperlink" Target="http://semio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wlar.com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hyperlink" Target="http://www.scrdairy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armlogs.com/features/planner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about.cropio.com/#agr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tforall.com/internet-of-things-examples-applications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www.computerweekly.com/news/2240239484/IoT-could-be-key-to-farming-says-Beecham-Researc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renesas-team-sece/smart-agriculture-system-with-iot-2efb66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ackster.io/ransomhall/precision-agriculture-a-prototype-solution-58a43b" TargetMode="External"/><Relationship Id="rId4" Type="http://schemas.openxmlformats.org/officeDocument/2006/relationships/hyperlink" Target="https://www.hackster.io/Mokshith/agribot-0a931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hyperlink" Target="https://www.allmeteo.com/" TargetMode="External"/><Relationship Id="rId7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s://www.pycno.co/" TargetMode="External"/><Relationship Id="rId4" Type="http://schemas.openxmlformats.org/officeDocument/2006/relationships/hyperlink" Target="https://smartelements.io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farmappweb.com/" TargetMode="External"/><Relationship Id="rId7" Type="http://schemas.openxmlformats.org/officeDocument/2006/relationships/image" Target="../media/image1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://growlink.com/" TargetMode="External"/><Relationship Id="rId4" Type="http://schemas.openxmlformats.org/officeDocument/2006/relationships/hyperlink" Target="https://easternpeak.com/works/io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F3F8B6-5917-40A9-9AA8-CCFDC88D1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196948"/>
            <a:ext cx="11057206" cy="1906246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Agricultural Applications of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64D0F9-D38F-44B4-BC3C-B3E86D4DF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31771"/>
            <a:ext cx="7329715" cy="3026228"/>
          </a:xfrm>
          <a:blipFill>
            <a:blip r:embed="rId3"/>
            <a:tile tx="0" ty="0" sx="100000" sy="100000" flip="none" algn="tl"/>
          </a:blipFill>
          <a:effectLst>
            <a:softEdge rad="101600"/>
          </a:effectLst>
        </p:spPr>
        <p:txBody>
          <a:bodyPr>
            <a:normAutofit lnSpcReduction="10000"/>
          </a:bodyPr>
          <a:lstStyle/>
          <a:p>
            <a:pPr algn="l"/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Lucida Calligraphy" panose="03010101010101010101" pitchFamily="66" charset="0"/>
            </a:endParaRPr>
          </a:p>
          <a:p>
            <a:pPr algn="l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Presented by- Mr. </a:t>
            </a:r>
            <a:r>
              <a:rPr lang="en-I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Anmoldeep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 Singh Arora  				And</a:t>
            </a:r>
          </a:p>
          <a:p>
            <a:pPr algn="l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		     Miss. </a:t>
            </a:r>
            <a:r>
              <a:rPr lang="en-I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Shahana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 Fatima,</a:t>
            </a:r>
          </a:p>
          <a:p>
            <a:pPr algn="l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	CO dept, </a:t>
            </a:r>
            <a:r>
              <a:rPr lang="en-I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Anjuman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 polytechnic, </a:t>
            </a:r>
            <a:r>
              <a:rPr lang="en-I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sadar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,</a:t>
            </a:r>
          </a:p>
          <a:p>
            <a:pPr algn="l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		Nagpur</a:t>
            </a:r>
          </a:p>
          <a:p>
            <a:pPr algn="l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		</a:t>
            </a:r>
          </a:p>
          <a:p>
            <a:pPr algn="l"/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Lucida Calligraphy" panose="03010101010101010101" pitchFamily="66" charset="0"/>
            </a:endParaRPr>
          </a:p>
          <a:p>
            <a:pPr algn="l"/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Lucida Calligraphy" panose="03010101010101010101" pitchFamily="66" charset="0"/>
            </a:endParaRPr>
          </a:p>
          <a:p>
            <a:pPr algn="l"/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741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CA72E6-096D-4656-9FC6-17B862CD9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1" y="150135"/>
            <a:ext cx="6647543" cy="1540554"/>
          </a:xfrm>
        </p:spPr>
        <p:txBody>
          <a:bodyPr/>
          <a:lstStyle/>
          <a:p>
            <a:r>
              <a:rPr lang="en-IN" b="1" dirty="0">
                <a:latin typeface="Lucida Calligraphy" panose="03010101010101010101" pitchFamily="66" charset="0"/>
              </a:rPr>
              <a:t>3) </a:t>
            </a:r>
            <a:r>
              <a:rPr lang="en-US" b="1" dirty="0">
                <a:latin typeface="Lucida Calligraphy" panose="03010101010101010101" pitchFamily="66" charset="0"/>
              </a:rPr>
              <a:t>Crop Management</a:t>
            </a:r>
            <a:endParaRPr lang="en-IN" b="1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7B7676-15F5-4EF0-8A01-760F3909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3"/>
              </a:rPr>
              <a:t>Arable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u="sng" dirty="0" err="1">
                <a:hlinkClick r:id="rId4"/>
              </a:rPr>
              <a:t>Semios</a:t>
            </a:r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EF9881-8BD8-49C3-B41A-B902608024BB}"/>
              </a:ext>
            </a:extLst>
          </p:cNvPr>
          <p:cNvCxnSpPr>
            <a:cxnSpLocks/>
          </p:cNvCxnSpPr>
          <p:nvPr/>
        </p:nvCxnSpPr>
        <p:spPr>
          <a:xfrm flipV="1">
            <a:off x="2213429" y="1825625"/>
            <a:ext cx="4434114" cy="242663"/>
          </a:xfrm>
          <a:prstGeom prst="straightConnector1">
            <a:avLst/>
          </a:prstGeom>
          <a:ln w="111125">
            <a:tailEnd type="triangle"/>
          </a:ln>
          <a:effectLst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E1051DAE-323D-4B4F-BC1E-332FE7BD5AEC}"/>
              </a:ext>
            </a:extLst>
          </p:cNvPr>
          <p:cNvCxnSpPr>
            <a:cxnSpLocks/>
          </p:cNvCxnSpPr>
          <p:nvPr/>
        </p:nvCxnSpPr>
        <p:spPr>
          <a:xfrm>
            <a:off x="3062515" y="3066143"/>
            <a:ext cx="0" cy="798284"/>
          </a:xfrm>
          <a:prstGeom prst="straightConnector1">
            <a:avLst/>
          </a:prstGeom>
          <a:ln w="111125">
            <a:tailEnd type="triangle"/>
          </a:ln>
          <a:effectLst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253AC1-DF44-4D8E-AC93-E525103CE1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2" t="23319" r="22690" b="-292"/>
          <a:stretch/>
        </p:blipFill>
        <p:spPr>
          <a:xfrm>
            <a:off x="6923314" y="0"/>
            <a:ext cx="5268686" cy="5014912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softEdge rad="279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8EF52A-6BBF-4992-AF67-9985F93C4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07" y="3878941"/>
            <a:ext cx="5905500" cy="2828925"/>
          </a:xfrm>
          <a:prstGeom prst="rect">
            <a:avLst/>
          </a:prstGeom>
          <a:effectLst>
            <a:softEdge rad="1778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B2E54F3C-40B7-4537-8272-305E8E2E5517}"/>
              </a:ext>
            </a:extLst>
          </p:cNvPr>
          <p:cNvCxnSpPr/>
          <p:nvPr/>
        </p:nvCxnSpPr>
        <p:spPr>
          <a:xfrm>
            <a:off x="2256971" y="3095171"/>
            <a:ext cx="863600" cy="0"/>
          </a:xfrm>
          <a:prstGeom prst="line">
            <a:avLst/>
          </a:prstGeom>
          <a:ln w="1111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1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EA253B-5DC5-4CF7-90ED-E6DAB47F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246743"/>
            <a:ext cx="11019971" cy="1443945"/>
          </a:xfrm>
        </p:spPr>
        <p:txBody>
          <a:bodyPr/>
          <a:lstStyle/>
          <a:p>
            <a:r>
              <a:rPr lang="en-IN" b="1" dirty="0">
                <a:latin typeface="Lucida Calligraphy" panose="03010101010101010101" pitchFamily="66" charset="0"/>
              </a:rPr>
              <a:t>4) </a:t>
            </a:r>
            <a:r>
              <a:rPr lang="en-US" b="1" dirty="0">
                <a:latin typeface="Lucida Calligraphy" panose="03010101010101010101" pitchFamily="66" charset="0"/>
              </a:rPr>
              <a:t>Cattle Monitoring and Management</a:t>
            </a:r>
            <a:endParaRPr lang="en-IN" b="1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0FA925-F075-4D78-B001-A99D63335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>
                <a:hlinkClick r:id="rId3"/>
              </a:rPr>
              <a:t>Cowlar</a:t>
            </a:r>
            <a:endParaRPr lang="en-IN" dirty="0"/>
          </a:p>
          <a:p>
            <a:endParaRPr lang="en-US" u="sng" dirty="0">
              <a:hlinkClick r:id="rId4"/>
            </a:endParaRPr>
          </a:p>
          <a:p>
            <a:r>
              <a:rPr lang="en-US" u="sng" dirty="0">
                <a:hlinkClick r:id="rId4"/>
              </a:rPr>
              <a:t>SCR by </a:t>
            </a:r>
            <a:r>
              <a:rPr lang="en-US" u="sng" dirty="0" err="1">
                <a:hlinkClick r:id="rId4"/>
              </a:rPr>
              <a:t>Allflex</a:t>
            </a:r>
            <a:endParaRPr lang="en-US" u="sng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FFFA766E-FC72-480C-8B76-2259925B39F9}"/>
              </a:ext>
            </a:extLst>
          </p:cNvPr>
          <p:cNvCxnSpPr>
            <a:cxnSpLocks/>
          </p:cNvCxnSpPr>
          <p:nvPr/>
        </p:nvCxnSpPr>
        <p:spPr>
          <a:xfrm>
            <a:off x="2380343" y="2031205"/>
            <a:ext cx="4949371" cy="22570"/>
          </a:xfrm>
          <a:prstGeom prst="straightConnector1">
            <a:avLst/>
          </a:prstGeom>
          <a:ln w="111125">
            <a:tailEnd type="triangle"/>
          </a:ln>
          <a:effectLst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7B1C4A9-2D87-4F64-96D1-6F44FA02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0" y="3429000"/>
            <a:ext cx="3708129" cy="335585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2A294F9-6995-4DB8-9764-8B40BCDABA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6" r="31189"/>
          <a:stretch/>
        </p:blipFill>
        <p:spPr>
          <a:xfrm>
            <a:off x="7228114" y="1335314"/>
            <a:ext cx="4963886" cy="5522685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4CE23C2-32FE-473C-A2D8-CB481F0E983A}"/>
              </a:ext>
            </a:extLst>
          </p:cNvPr>
          <p:cNvCxnSpPr>
            <a:cxnSpLocks/>
          </p:cNvCxnSpPr>
          <p:nvPr/>
        </p:nvCxnSpPr>
        <p:spPr>
          <a:xfrm>
            <a:off x="1465943" y="3429000"/>
            <a:ext cx="0" cy="1621971"/>
          </a:xfrm>
          <a:prstGeom prst="line">
            <a:avLst/>
          </a:prstGeom>
          <a:ln w="1111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7379FB05-7E82-4FDC-93E5-1F21B2386FCD}"/>
              </a:ext>
            </a:extLst>
          </p:cNvPr>
          <p:cNvCxnSpPr>
            <a:cxnSpLocks/>
          </p:cNvCxnSpPr>
          <p:nvPr/>
        </p:nvCxnSpPr>
        <p:spPr>
          <a:xfrm>
            <a:off x="1436915" y="5021943"/>
            <a:ext cx="1799771" cy="0"/>
          </a:xfrm>
          <a:prstGeom prst="straightConnector1">
            <a:avLst/>
          </a:prstGeom>
          <a:ln w="111125">
            <a:solidFill>
              <a:schemeClr val="dk1">
                <a:alpha val="99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96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8CC8F-4DE6-4BEE-B2B0-050FFE77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208869"/>
            <a:ext cx="11136086" cy="1481819"/>
          </a:xfrm>
        </p:spPr>
        <p:txBody>
          <a:bodyPr/>
          <a:lstStyle/>
          <a:p>
            <a:r>
              <a:rPr lang="en-IN" b="1" dirty="0">
                <a:latin typeface="Lucida Calligraphy" panose="03010101010101010101" pitchFamily="66" charset="0"/>
              </a:rPr>
              <a:t>5) </a:t>
            </a:r>
            <a:r>
              <a:rPr lang="en-US" b="1" dirty="0">
                <a:latin typeface="Lucida Calligraphy" panose="03010101010101010101" pitchFamily="66" charset="0"/>
              </a:rPr>
              <a:t>End-to-End Farm Management Systems</a:t>
            </a:r>
            <a:endParaRPr lang="en-IN" b="1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F8B692-9A70-4EE6-82E7-E4465940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>
                <a:hlinkClick r:id="rId3"/>
              </a:rPr>
              <a:t>FarmLogs</a:t>
            </a:r>
            <a:endParaRPr lang="en-US" u="sng" dirty="0"/>
          </a:p>
          <a:p>
            <a:r>
              <a:rPr lang="en-US" u="sng" dirty="0" err="1">
                <a:hlinkClick r:id="rId4"/>
              </a:rPr>
              <a:t>Cropio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F128D3-5FBD-4686-B771-DFF9EE8C9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7907"/>
            <a:ext cx="5715000" cy="31623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3D800711-5382-4404-A38A-4BFDEDF2813A}"/>
              </a:ext>
            </a:extLst>
          </p:cNvPr>
          <p:cNvCxnSpPr>
            <a:cxnSpLocks/>
          </p:cNvCxnSpPr>
          <p:nvPr/>
        </p:nvCxnSpPr>
        <p:spPr>
          <a:xfrm>
            <a:off x="2772229" y="2053775"/>
            <a:ext cx="3164114" cy="0"/>
          </a:xfrm>
          <a:prstGeom prst="straightConnector1">
            <a:avLst/>
          </a:prstGeom>
          <a:ln w="111125">
            <a:tailEnd type="triangle"/>
          </a:ln>
          <a:effectLst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16CF1F7-14AE-4134-9432-78C7C658E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15821"/>
            <a:ext cx="6118452" cy="334217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6E0813C-CD50-45FC-A1B1-9BB97A642E27}"/>
              </a:ext>
            </a:extLst>
          </p:cNvPr>
          <p:cNvCxnSpPr>
            <a:cxnSpLocks/>
          </p:cNvCxnSpPr>
          <p:nvPr/>
        </p:nvCxnSpPr>
        <p:spPr>
          <a:xfrm>
            <a:off x="2307771" y="2569028"/>
            <a:ext cx="624115" cy="0"/>
          </a:xfrm>
          <a:prstGeom prst="line">
            <a:avLst/>
          </a:prstGeom>
          <a:ln w="1111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1B225F7-AF06-4F24-8A31-C0C921D43359}"/>
              </a:ext>
            </a:extLst>
          </p:cNvPr>
          <p:cNvCxnSpPr>
            <a:cxnSpLocks/>
          </p:cNvCxnSpPr>
          <p:nvPr/>
        </p:nvCxnSpPr>
        <p:spPr>
          <a:xfrm>
            <a:off x="2888344" y="2525486"/>
            <a:ext cx="0" cy="889000"/>
          </a:xfrm>
          <a:prstGeom prst="straightConnector1">
            <a:avLst/>
          </a:prstGeom>
          <a:ln w="111125">
            <a:solidFill>
              <a:schemeClr val="dk1">
                <a:alpha val="99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0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98EE82-95CF-4083-BF60-07225A63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6235"/>
            <a:ext cx="7554783" cy="1524454"/>
          </a:xfrm>
        </p:spPr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Why it is important to use IoT?</a:t>
            </a:r>
            <a:endParaRPr lang="en-IN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39D78E-8E02-41CC-8A09-B515BDC40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/>
              <a:t>The Internet of Things (IoT) has the capability </a:t>
            </a:r>
          </a:p>
          <a:p>
            <a:pPr marL="457200" lvl="1" indent="0">
              <a:buNone/>
            </a:pPr>
            <a:r>
              <a:rPr lang="en-US" b="1" dirty="0"/>
              <a:t>	to </a:t>
            </a:r>
            <a:r>
              <a:rPr lang="en-US" b="1" u="sng" dirty="0">
                <a:hlinkClick r:id="rId3"/>
              </a:rPr>
              <a:t>transform the world</a:t>
            </a:r>
            <a:r>
              <a:rPr lang="en-US" b="1" dirty="0"/>
              <a:t> we live in.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IoT technologies will enable growers </a:t>
            </a:r>
          </a:p>
          <a:p>
            <a:pPr marL="457200" lvl="1" indent="0">
              <a:buNone/>
            </a:pPr>
            <a:r>
              <a:rPr lang="en-US" b="1" dirty="0"/>
              <a:t>	and farmers to reduce waste and</a:t>
            </a:r>
          </a:p>
          <a:p>
            <a:pPr marL="457200" lvl="1" indent="0">
              <a:buNone/>
            </a:pPr>
            <a:r>
              <a:rPr lang="en-US" b="1" dirty="0"/>
              <a:t>	enhance productivity.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Global population is set to touch </a:t>
            </a:r>
            <a:r>
              <a:rPr lang="en-US" b="1" u="sng" dirty="0">
                <a:hlinkClick r:id="rId4"/>
              </a:rPr>
              <a:t>9.6 billion by 2050</a:t>
            </a:r>
            <a:r>
              <a:rPr lang="en-US" b="1" dirty="0"/>
              <a:t>. So, to feed this much population, the farming industry must embrace IoT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E6181F-3D54-4A98-A267-9C51465BA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40" y="166234"/>
            <a:ext cx="4375960" cy="386329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66265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208C22-ED9F-418C-9CB5-C4563FBC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Some related Project links</a:t>
            </a:r>
            <a:endParaRPr lang="en-IN" b="1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998716-91A0-4A5C-AA78-E8F520B0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74004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Smart agriculture –</a:t>
            </a:r>
            <a:endParaRPr lang="en-IN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https://www.hackster.io/renesas-team-sece/smart-agriculture-system-with-iot-2efb66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Smart </a:t>
            </a:r>
            <a:r>
              <a:rPr lang="en-US" b="1" dirty="0" err="1"/>
              <a:t>agribot</a:t>
            </a:r>
            <a:r>
              <a:rPr lang="en-US" b="1" dirty="0"/>
              <a:t> –</a:t>
            </a:r>
            <a:endParaRPr lang="en-IN" b="1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https://www.hackster.io/Mokshith/agribot-0a931c</a:t>
            </a:r>
            <a:endParaRPr lang="en-US" b="1" dirty="0"/>
          </a:p>
          <a:p>
            <a:pPr marL="0" indent="0">
              <a:buNone/>
            </a:pPr>
            <a:endParaRPr lang="en-IN" b="1" dirty="0"/>
          </a:p>
          <a:p>
            <a:r>
              <a:rPr lang="en-US" b="1" dirty="0"/>
              <a:t>Precision agriculture prototype –</a:t>
            </a:r>
            <a:endParaRPr lang="en-IN" b="1" dirty="0"/>
          </a:p>
          <a:p>
            <a:pPr marL="0" indent="0">
              <a:buNone/>
            </a:pPr>
            <a:r>
              <a:rPr lang="en-US" b="1" dirty="0">
                <a:hlinkClick r:id="rId5"/>
              </a:rPr>
              <a:t>https://www.hackster.io/ransomhall/precision-agriculture-a-prototype-solution-58a43b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74373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B715D9-DE08-46B2-80B6-2609D9CF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Conclusion</a:t>
            </a:r>
            <a:endParaRPr lang="en-IN" b="1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C997F7-E03F-4EFA-828A-E52AB6DB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By installing smart IoT systems, we can increase competitiveness and sustainability in productions. Farmers and land-lords, can cope with their working challenges easily.</a:t>
            </a:r>
          </a:p>
          <a:p>
            <a:pPr lvl="0"/>
            <a:endParaRPr lang="en-IN" b="1" dirty="0"/>
          </a:p>
          <a:p>
            <a:pPr lvl="0"/>
            <a:r>
              <a:rPr lang="en-US" b="1" dirty="0"/>
              <a:t> The increasing demand for growing population can be successfully managed. </a:t>
            </a:r>
          </a:p>
          <a:p>
            <a:pPr lvl="0"/>
            <a:endParaRPr lang="en-IN" b="1" dirty="0"/>
          </a:p>
          <a:p>
            <a:pPr lvl="0"/>
            <a:r>
              <a:rPr lang="en-US" b="1" dirty="0"/>
              <a:t>A brighter and prosperous IOT enabled future is  waiting for us.</a:t>
            </a:r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79537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99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9FC351-79F9-4727-BC10-11A54CED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ucida Calligraphy" panose="03010101010101010101" pitchFamily="66" charset="0"/>
              </a:rPr>
              <a:t>Points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09A635-6A79-4CAD-830A-7DD8B2B84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200" b="1" dirty="0"/>
              <a:t>Types of agriculture in India</a:t>
            </a:r>
            <a:endParaRPr lang="en-IN" sz="3200" b="1" dirty="0"/>
          </a:p>
          <a:p>
            <a:pPr lvl="0"/>
            <a:r>
              <a:rPr lang="en-US" sz="3200" b="1" dirty="0"/>
              <a:t>What is modern agriculture?</a:t>
            </a:r>
            <a:endParaRPr lang="en-IN" sz="3200" b="1" dirty="0"/>
          </a:p>
          <a:p>
            <a:pPr lvl="0"/>
            <a:r>
              <a:rPr lang="en-US" sz="3200" b="1" dirty="0"/>
              <a:t>The Benefits of Smart Farming: How IoT Is Shaping Agriculture.</a:t>
            </a:r>
            <a:endParaRPr lang="en-IN" sz="3200" b="1" dirty="0"/>
          </a:p>
          <a:p>
            <a:pPr lvl="0"/>
            <a:r>
              <a:rPr lang="en-US" sz="3200" b="1" dirty="0"/>
              <a:t>IoT Use Cases in Agriculture.</a:t>
            </a:r>
            <a:endParaRPr lang="en-IN" sz="3200" b="1" dirty="0"/>
          </a:p>
          <a:p>
            <a:pPr lvl="0"/>
            <a:r>
              <a:rPr lang="en-US" sz="3200" b="1" dirty="0"/>
              <a:t>Why it is important to use IoT?</a:t>
            </a:r>
            <a:endParaRPr lang="en-IN" sz="3200" b="1" dirty="0"/>
          </a:p>
          <a:p>
            <a:pPr lvl="0"/>
            <a:r>
              <a:rPr lang="en-US" sz="3200" b="1" dirty="0"/>
              <a:t>Some related Project links.</a:t>
            </a:r>
            <a:endParaRPr lang="en-IN" sz="3200" b="1" dirty="0"/>
          </a:p>
          <a:p>
            <a:endParaRPr lang="en-IN" dirty="0">
              <a:latin typeface="Lucida Handwriting" panose="03010101010101010101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AD8A33A-7747-4248-A092-84BA60855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034" y="0"/>
            <a:ext cx="2286000" cy="2286000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376596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FFDF2C-BECD-4A22-B2C5-5414B01F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022" y="3236913"/>
            <a:ext cx="10515600" cy="2852737"/>
          </a:xfrm>
        </p:spPr>
        <p:txBody>
          <a:bodyPr/>
          <a:lstStyle/>
          <a:p>
            <a:r>
              <a:rPr lang="en-US" b="1" dirty="0">
                <a:latin typeface="Lucida Handwriting" panose="03010101010101010101" pitchFamily="66" charset="0"/>
              </a:rPr>
              <a:t>Types of agriculture in India:</a:t>
            </a:r>
            <a:r>
              <a:rPr lang="en-IN" b="1" dirty="0">
                <a:latin typeface="Lucida Handwriting" panose="03010101010101010101" pitchFamily="66" charset="0"/>
              </a:rPr>
              <a:t/>
            </a:r>
            <a:br>
              <a:rPr lang="en-IN" b="1" dirty="0">
                <a:latin typeface="Lucida Handwriting" panose="03010101010101010101" pitchFamily="66" charset="0"/>
              </a:rPr>
            </a:br>
            <a:endParaRPr lang="en-IN" b="1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62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4C10B6A2-0DAE-452D-8B27-AB5E8B081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8975127"/>
              </p:ext>
            </p:extLst>
          </p:nvPr>
        </p:nvGraphicFramePr>
        <p:xfrm>
          <a:off x="1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6A1402E-0CB4-4668-9068-EBDF87C0C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3" y="3863849"/>
            <a:ext cx="2667580" cy="266758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2099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DF55D-3B7B-4408-98A7-7F4EBD2B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What is modern agriculture?</a:t>
            </a:r>
            <a:endParaRPr lang="en-IN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63EF72-844C-4D0C-829B-EBFECEC7A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4351338"/>
          </a:xfrm>
          <a:blipFill dpi="0" rotWithShape="1">
            <a:blip r:embed="rId3"/>
            <a:srcRect/>
            <a:tile tx="0" ty="0" sx="100000" sy="100000" flip="none" algn="tl"/>
          </a:blipFill>
          <a:effectLst>
            <a:softEdge rad="50800"/>
          </a:effectLst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Modern agriculture is an evolving approach to – </a:t>
            </a:r>
          </a:p>
          <a:p>
            <a:r>
              <a:rPr lang="en-US" sz="3200" dirty="0"/>
              <a:t>agricultural innovations </a:t>
            </a:r>
          </a:p>
          <a:p>
            <a:r>
              <a:rPr lang="en-US" sz="3200" dirty="0"/>
              <a:t>farming practices that helps farmers –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 increase efficiency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800" dirty="0"/>
              <a:t>reduce the amount of natural resources—water, land, and energy—necessary to meet the world’s food, fuel, and fiber needs</a:t>
            </a:r>
          </a:p>
        </p:txBody>
      </p:sp>
    </p:spTree>
    <p:extLst>
      <p:ext uri="{BB962C8B-B14F-4D97-AF65-F5344CB8AC3E}">
        <p14:creationId xmlns:p14="http://schemas.microsoft.com/office/powerpoint/2010/main" val="30251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F0C668-E6C8-4A8C-AEC9-69BB5385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/>
          </a:bodyPr>
          <a:lstStyle/>
          <a:p>
            <a:r>
              <a:rPr lang="en-US" b="1" dirty="0">
                <a:latin typeface="Lucida Calligraphy" panose="03010101010101010101" pitchFamily="66" charset="0"/>
              </a:rPr>
              <a:t>The Benefits of Smart Farming: How IoT Is Shaping Agriculture</a:t>
            </a:r>
            <a:endParaRPr lang="en-IN" b="1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F0A0C7-8CA8-4DCA-A378-333B97208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Data, tons of data, collected by smart agriculture sensors.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US" b="1" dirty="0"/>
              <a:t>Better control over the internal processes and, as a result, lower production risks. </a:t>
            </a:r>
          </a:p>
          <a:p>
            <a:endParaRPr lang="en-IN" b="1" dirty="0"/>
          </a:p>
          <a:p>
            <a:r>
              <a:rPr lang="en-US" b="1" dirty="0"/>
              <a:t>Cost management and waste reduction thanks to the increased control over production. </a:t>
            </a:r>
          </a:p>
          <a:p>
            <a:endParaRPr lang="en-IN" b="1" dirty="0"/>
          </a:p>
          <a:p>
            <a:r>
              <a:rPr lang="en-US" b="1" dirty="0"/>
              <a:t>Increased business efficiency through process automation.</a:t>
            </a:r>
          </a:p>
          <a:p>
            <a:r>
              <a:rPr lang="en-US" b="1" dirty="0"/>
              <a:t>Enhanced product quality and volumes</a:t>
            </a:r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5442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299CB7-048C-4260-AFA7-EAB1010B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34" y="291659"/>
            <a:ext cx="10515600" cy="1325563"/>
          </a:xfrm>
          <a:noFill/>
        </p:spPr>
        <p:txBody>
          <a:bodyPr/>
          <a:lstStyle/>
          <a:p>
            <a:pPr algn="ctr"/>
            <a:r>
              <a:rPr lang="en-US" b="1" dirty="0">
                <a:latin typeface="Lucida Handwriting" panose="03010101010101010101" pitchFamily="66" charset="0"/>
              </a:rPr>
              <a:t>IoT Use Cases in Agriculture </a:t>
            </a:r>
            <a:r>
              <a:rPr lang="en-IN" b="1" dirty="0">
                <a:latin typeface="Lucida Handwriting" panose="03010101010101010101" pitchFamily="66" charset="0"/>
              </a:rPr>
              <a:t/>
            </a:r>
            <a:br>
              <a:rPr lang="en-IN" b="1" dirty="0">
                <a:latin typeface="Lucida Handwriting" panose="03010101010101010101" pitchFamily="66" charset="0"/>
              </a:rPr>
            </a:br>
            <a:endParaRPr lang="en-IN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0F807-FCF2-4794-9346-DAA210F6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1) Monitoring of Climate Conditions</a:t>
            </a:r>
            <a:endParaRPr lang="en-IN" b="1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3B9C4E-DED8-45AA-B483-0E7C1EB6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>
                <a:hlinkClick r:id="rId3"/>
              </a:rPr>
              <a:t>allMETEO</a:t>
            </a:r>
            <a:endParaRPr lang="en-US" u="sng" dirty="0"/>
          </a:p>
          <a:p>
            <a:r>
              <a:rPr lang="en-US" u="sng" dirty="0">
                <a:hlinkClick r:id="rId4"/>
              </a:rPr>
              <a:t>Smart Elements</a:t>
            </a:r>
            <a:endParaRPr lang="en-US" u="sng" dirty="0"/>
          </a:p>
          <a:p>
            <a:r>
              <a:rPr lang="en-US" u="sng" dirty="0" err="1">
                <a:hlinkClick r:id="rId5"/>
              </a:rPr>
              <a:t>Pycno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88E62C-A08D-41CE-8CEE-C2D89D36C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087" y="40942"/>
            <a:ext cx="2229713" cy="2229713"/>
          </a:xfrm>
          <a:prstGeom prst="rect">
            <a:avLst/>
          </a:prstGeom>
          <a:effectLst>
            <a:softEdge rad="368300"/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96D6284-B9F7-4690-B1D3-3616173397FC}"/>
              </a:ext>
            </a:extLst>
          </p:cNvPr>
          <p:cNvCxnSpPr>
            <a:cxnSpLocks/>
          </p:cNvCxnSpPr>
          <p:nvPr/>
        </p:nvCxnSpPr>
        <p:spPr>
          <a:xfrm flipV="1">
            <a:off x="2772229" y="1690688"/>
            <a:ext cx="6154057" cy="370341"/>
          </a:xfrm>
          <a:prstGeom prst="straightConnector1">
            <a:avLst/>
          </a:prstGeom>
          <a:ln w="111125">
            <a:tailEnd type="triangle"/>
          </a:ln>
          <a:effectLst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B3FAB09-2E25-4EBC-AAC6-8D6F4CFF07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15052" r="7738" b="28113"/>
          <a:stretch/>
        </p:blipFill>
        <p:spPr>
          <a:xfrm>
            <a:off x="399143" y="3429453"/>
            <a:ext cx="4746171" cy="3428547"/>
          </a:xfrm>
          <a:prstGeom prst="rect">
            <a:avLst/>
          </a:prstGeom>
          <a:effectLst>
            <a:softEdge rad="228600"/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B6F23AC-626C-48F7-86D4-B1D677D8D70C}"/>
              </a:ext>
            </a:extLst>
          </p:cNvPr>
          <p:cNvCxnSpPr/>
          <p:nvPr/>
        </p:nvCxnSpPr>
        <p:spPr>
          <a:xfrm>
            <a:off x="2307771" y="3077029"/>
            <a:ext cx="624115" cy="0"/>
          </a:xfrm>
          <a:prstGeom prst="line">
            <a:avLst/>
          </a:prstGeom>
          <a:ln w="793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192E0298-CD86-4A7C-99EF-FFF8C91EC90F}"/>
              </a:ext>
            </a:extLst>
          </p:cNvPr>
          <p:cNvCxnSpPr/>
          <p:nvPr/>
        </p:nvCxnSpPr>
        <p:spPr>
          <a:xfrm>
            <a:off x="2902858" y="3048001"/>
            <a:ext cx="0" cy="351971"/>
          </a:xfrm>
          <a:prstGeom prst="straightConnector1">
            <a:avLst/>
          </a:prstGeom>
          <a:ln w="66675">
            <a:solidFill>
              <a:schemeClr val="dk1">
                <a:alpha val="99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89602F7B-FCB2-4738-82FE-D9CDE87585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13" y="2481592"/>
            <a:ext cx="3994271" cy="3994271"/>
          </a:xfrm>
          <a:prstGeom prst="rect">
            <a:avLst/>
          </a:prstGeom>
          <a:effectLst>
            <a:softEdge rad="165100"/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3A9E88A-DA4D-4E20-9529-5CD868F60699}"/>
              </a:ext>
            </a:extLst>
          </p:cNvPr>
          <p:cNvCxnSpPr>
            <a:cxnSpLocks/>
          </p:cNvCxnSpPr>
          <p:nvPr/>
        </p:nvCxnSpPr>
        <p:spPr>
          <a:xfrm>
            <a:off x="3505200" y="2634345"/>
            <a:ext cx="3229429" cy="135351"/>
          </a:xfrm>
          <a:prstGeom prst="straightConnector1">
            <a:avLst/>
          </a:prstGeom>
          <a:ln w="111125">
            <a:tailEnd type="triangle"/>
          </a:ln>
          <a:effectLst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7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EDD31E-021C-4139-B77D-4FBC02CB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250191"/>
            <a:ext cx="6821714" cy="1440497"/>
          </a:xfrm>
        </p:spPr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2) Greenhouse Automation</a:t>
            </a:r>
            <a:endParaRPr lang="en-IN" dirty="0">
              <a:latin typeface="Lucida Calligraphy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570DB9-11F6-4991-AB02-4E7C3C205305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u="sng" dirty="0" err="1">
                <a:hlinkClick r:id="rId3"/>
              </a:rPr>
              <a:t>Farmapp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u="sng" dirty="0" err="1">
                <a:hlinkClick r:id="rId4"/>
              </a:rPr>
              <a:t>GreenIQ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u="sng" dirty="0" err="1">
                <a:hlinkClick r:id="rId5"/>
              </a:rPr>
              <a:t>Growlink</a:t>
            </a:r>
            <a:endParaRPr lang="en-US" u="sng" dirty="0"/>
          </a:p>
          <a:p>
            <a:endParaRPr lang="en-IN" u="sng" dirty="0"/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9EB742-A5F6-4CBF-8D82-91B5CFE0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33" y="0"/>
            <a:ext cx="385876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E8640B73-4D0D-46DD-A4AF-0DFEE5C5D13B}"/>
              </a:ext>
            </a:extLst>
          </p:cNvPr>
          <p:cNvCxnSpPr>
            <a:cxnSpLocks/>
          </p:cNvCxnSpPr>
          <p:nvPr/>
        </p:nvCxnSpPr>
        <p:spPr>
          <a:xfrm flipV="1">
            <a:off x="2772229" y="1825625"/>
            <a:ext cx="5413828" cy="235405"/>
          </a:xfrm>
          <a:prstGeom prst="straightConnector1">
            <a:avLst/>
          </a:prstGeom>
          <a:ln w="111125">
            <a:tailEnd type="triangle"/>
          </a:ln>
          <a:effectLst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063BA9E-21B0-4518-B2E7-39A27F336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26" y="4770258"/>
            <a:ext cx="4513489" cy="1907108"/>
          </a:xfrm>
          <a:prstGeom prst="rect">
            <a:avLst/>
          </a:prstGeom>
          <a:effectLst>
            <a:softEdge rad="101600"/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FDA70EC-B841-410A-A5B3-E8AE21E68072}"/>
              </a:ext>
            </a:extLst>
          </p:cNvPr>
          <p:cNvCxnSpPr>
            <a:cxnSpLocks/>
          </p:cNvCxnSpPr>
          <p:nvPr/>
        </p:nvCxnSpPr>
        <p:spPr>
          <a:xfrm>
            <a:off x="2721430" y="4187374"/>
            <a:ext cx="951138" cy="398393"/>
          </a:xfrm>
          <a:prstGeom prst="straightConnector1">
            <a:avLst/>
          </a:prstGeom>
          <a:ln w="111125">
            <a:tailEnd type="triangle"/>
          </a:ln>
          <a:effectLst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307F9EB-6FC0-4948-AFDB-A7B978B23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73" y="2195967"/>
            <a:ext cx="3197837" cy="2405562"/>
          </a:xfrm>
          <a:prstGeom prst="rect">
            <a:avLst/>
          </a:prstGeom>
          <a:effectLst>
            <a:softEdge rad="88900"/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E0880709-EBB7-48EB-8ED4-AE47FDB9BD46}"/>
              </a:ext>
            </a:extLst>
          </p:cNvPr>
          <p:cNvCxnSpPr>
            <a:cxnSpLocks/>
          </p:cNvCxnSpPr>
          <p:nvPr/>
        </p:nvCxnSpPr>
        <p:spPr>
          <a:xfrm>
            <a:off x="2656118" y="3106060"/>
            <a:ext cx="1393368" cy="162988"/>
          </a:xfrm>
          <a:prstGeom prst="straightConnector1">
            <a:avLst/>
          </a:prstGeom>
          <a:ln w="111125">
            <a:tailEnd type="triangle"/>
          </a:ln>
          <a:effectLst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325</Words>
  <Application>Microsoft Office PowerPoint</Application>
  <PresentationFormat>Custom</PresentationFormat>
  <Paragraphs>87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Agricultural Applications of IoT</vt:lpstr>
      <vt:lpstr>Points to Cover</vt:lpstr>
      <vt:lpstr>Types of agriculture in India: </vt:lpstr>
      <vt:lpstr>PowerPoint Presentation</vt:lpstr>
      <vt:lpstr>What is modern agriculture?</vt:lpstr>
      <vt:lpstr>The Benefits of Smart Farming: How IoT Is Shaping Agriculture</vt:lpstr>
      <vt:lpstr>IoT Use Cases in Agriculture  </vt:lpstr>
      <vt:lpstr>1) Monitoring of Climate Conditions</vt:lpstr>
      <vt:lpstr>2) Greenhouse Automation</vt:lpstr>
      <vt:lpstr>3) Crop Management</vt:lpstr>
      <vt:lpstr>4) Cattle Monitoring and Management</vt:lpstr>
      <vt:lpstr>5) End-to-End Farm Management Systems</vt:lpstr>
      <vt:lpstr>Why it is important to use IoT?</vt:lpstr>
      <vt:lpstr>Some related Project links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Agricultural Applications of IoT</dc:title>
  <dc:creator>Aman Bansal</dc:creator>
  <cp:lastModifiedBy>Anmoldeep</cp:lastModifiedBy>
  <cp:revision>36</cp:revision>
  <dcterms:created xsi:type="dcterms:W3CDTF">2018-09-01T08:57:50Z</dcterms:created>
  <dcterms:modified xsi:type="dcterms:W3CDTF">2018-09-02T06:47:22Z</dcterms:modified>
</cp:coreProperties>
</file>